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2f6ba554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2f6ba554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a2f6ba554e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a2f6ba554e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a2f6ba554e_0_1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a2f6ba554e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a2f6ba554e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ga2f6ba554e_0_1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a2f6ba554e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ga2f6ba554e_0_2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a2f6ba554e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ga2f6ba554e_0_29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a2f6ba554e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ga2f6ba554e_0_3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a2f6ba554e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ga2f6ba554e_0_4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a2f6ba554e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ga2f6ba554e_0_5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a2f6ba554e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ga2f6ba554e_0_73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a2f6ba554e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ga2f6ba554e_0_7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a2f6ba554e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ga2f6ba554e_0_9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a2f6ba554e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ga2f6ba554e_0_10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a2f6ba554e_0_1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a2f6ba554e_0_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drive.google.com/file/d/1rZ2YWTKoI3DFJ4oH_6sv9w3ocxW4ty4Q/view" TargetMode="External"/><Relationship Id="rId4" Type="http://schemas.openxmlformats.org/officeDocument/2006/relationships/image" Target="../media/image1.png"/><Relationship Id="rId5" Type="http://schemas.openxmlformats.org/officeDocument/2006/relationships/hyperlink" Target="https://vimeo.com/459399023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Maths 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subtract two 4-digit numbers with one exchange.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0" y="294875"/>
            <a:ext cx="8520600" cy="89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Instructions</a:t>
            </a:r>
            <a:endParaRPr/>
          </a:p>
        </p:txBody>
      </p:sp>
      <p:sp>
        <p:nvSpPr>
          <p:cNvPr id="61" name="Google Shape;61;p14"/>
          <p:cNvSpPr txBox="1"/>
          <p:nvPr/>
        </p:nvSpPr>
        <p:spPr>
          <a:xfrm>
            <a:off x="0" y="1391275"/>
            <a:ext cx="8600700" cy="36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Watch the video on the following slide.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Try to complete the questions on the rest of the slides.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Do your working out on some paper and just add your answers to the slides.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ctrTitle"/>
          </p:nvPr>
        </p:nvSpPr>
        <p:spPr>
          <a:xfrm>
            <a:off x="311708" y="558431"/>
            <a:ext cx="8520600" cy="1539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5"/>
          <p:cNvSpPr txBox="1"/>
          <p:nvPr>
            <p:ph idx="1" type="subTitle"/>
          </p:nvPr>
        </p:nvSpPr>
        <p:spPr>
          <a:xfrm>
            <a:off x="311700" y="2125594"/>
            <a:ext cx="8520600" cy="59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5" title="Aut5.4.5 - Subtract two 4-digit numbers (more than one exchange)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75050" y="42875"/>
            <a:ext cx="6743700" cy="5057758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 txBox="1"/>
          <p:nvPr/>
        </p:nvSpPr>
        <p:spPr>
          <a:xfrm>
            <a:off x="-838450" y="829831"/>
            <a:ext cx="1967400" cy="283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000000"/>
                </a:solidFill>
              </a:rPr>
              <a:t>Here is the link to the video just in case it didn’t work on the previous slide: </a:t>
            </a:r>
            <a:endParaRPr sz="24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u="sng">
                <a:solidFill>
                  <a:schemeClr val="hlink"/>
                </a:solidFill>
                <a:hlinkClick r:id="rId5"/>
              </a:rPr>
              <a:t>https://vimeo.com/459399023</a:t>
            </a:r>
            <a:endParaRPr sz="26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4 PP ws7.jpg" id="74" name="Google Shape;7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8850" y="56225"/>
            <a:ext cx="6858000" cy="484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4 PP ws72.jpg" id="79" name="Google Shape;7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8675" y="-56225"/>
            <a:ext cx="6858000" cy="4848301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80" name="Google Shape;80;p17"/>
          <p:cNvSpPr txBox="1"/>
          <p:nvPr/>
        </p:nvSpPr>
        <p:spPr>
          <a:xfrm>
            <a:off x="5137876" y="1452550"/>
            <a:ext cx="1047300" cy="3345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7"/>
          <p:cNvSpPr txBox="1"/>
          <p:nvPr/>
        </p:nvSpPr>
        <p:spPr>
          <a:xfrm>
            <a:off x="5137876" y="3091305"/>
            <a:ext cx="1047300" cy="3345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7"/>
          <p:cNvSpPr txBox="1"/>
          <p:nvPr/>
        </p:nvSpPr>
        <p:spPr>
          <a:xfrm>
            <a:off x="5137876" y="3602225"/>
            <a:ext cx="1047300" cy="3345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7"/>
          <p:cNvSpPr txBox="1"/>
          <p:nvPr/>
        </p:nvSpPr>
        <p:spPr>
          <a:xfrm>
            <a:off x="1179975" y="2064375"/>
            <a:ext cx="5005200" cy="8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4 PP ws73.jpg" id="88" name="Google Shape;8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4575" y="0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8"/>
          <p:cNvSpPr txBox="1"/>
          <p:nvPr/>
        </p:nvSpPr>
        <p:spPr>
          <a:xfrm>
            <a:off x="5310248" y="1208575"/>
            <a:ext cx="1041900" cy="3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8"/>
          <p:cNvSpPr txBox="1"/>
          <p:nvPr/>
        </p:nvSpPr>
        <p:spPr>
          <a:xfrm>
            <a:off x="2733625" y="1208575"/>
            <a:ext cx="1041900" cy="3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9"/>
          <p:cNvSpPr txBox="1"/>
          <p:nvPr/>
        </p:nvSpPr>
        <p:spPr>
          <a:xfrm>
            <a:off x="4333926" y="2972900"/>
            <a:ext cx="7815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9"/>
          <p:cNvSpPr txBox="1"/>
          <p:nvPr/>
        </p:nvSpPr>
        <p:spPr>
          <a:xfrm>
            <a:off x="2091300" y="2972900"/>
            <a:ext cx="7815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9"/>
          <p:cNvSpPr txBox="1"/>
          <p:nvPr/>
        </p:nvSpPr>
        <p:spPr>
          <a:xfrm>
            <a:off x="2091300" y="3474170"/>
            <a:ext cx="7815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9"/>
          <p:cNvSpPr txBox="1"/>
          <p:nvPr/>
        </p:nvSpPr>
        <p:spPr>
          <a:xfrm>
            <a:off x="400000" y="4724675"/>
            <a:ext cx="35328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Same:</a:t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9"/>
          <p:cNvSpPr txBox="1"/>
          <p:nvPr/>
        </p:nvSpPr>
        <p:spPr>
          <a:xfrm>
            <a:off x="4386275" y="4724675"/>
            <a:ext cx="35328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Different:</a:t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0"/>
          <p:cNvSpPr txBox="1"/>
          <p:nvPr/>
        </p:nvSpPr>
        <p:spPr>
          <a:xfrm>
            <a:off x="2338800" y="3072025"/>
            <a:ext cx="10206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4980145" y="3072025"/>
            <a:ext cx="10206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2338800" y="3573317"/>
            <a:ext cx="10206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723200" y="4732800"/>
            <a:ext cx="35328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Same:</a:t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0"/>
          <p:cNvSpPr txBox="1"/>
          <p:nvPr/>
        </p:nvSpPr>
        <p:spPr>
          <a:xfrm>
            <a:off x="4709475" y="4732800"/>
            <a:ext cx="35328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Different:</a:t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4 PP ws76.jpg" id="115" name="Google Shape;11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1"/>
          <p:cNvSpPr txBox="1"/>
          <p:nvPr/>
        </p:nvSpPr>
        <p:spPr>
          <a:xfrm>
            <a:off x="2534574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21"/>
          <p:cNvSpPr txBox="1"/>
          <p:nvPr/>
        </p:nvSpPr>
        <p:spPr>
          <a:xfrm>
            <a:off x="2251466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1968358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21"/>
          <p:cNvSpPr txBox="1"/>
          <p:nvPr/>
        </p:nvSpPr>
        <p:spPr>
          <a:xfrm>
            <a:off x="1685250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5183617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4900509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4617401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21"/>
          <p:cNvSpPr txBox="1"/>
          <p:nvPr/>
        </p:nvSpPr>
        <p:spPr>
          <a:xfrm>
            <a:off x="4334294" y="2170600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1"/>
          <p:cNvSpPr txBox="1"/>
          <p:nvPr/>
        </p:nvSpPr>
        <p:spPr>
          <a:xfrm>
            <a:off x="2534574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1"/>
          <p:cNvSpPr txBox="1"/>
          <p:nvPr/>
        </p:nvSpPr>
        <p:spPr>
          <a:xfrm>
            <a:off x="2251466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1"/>
          <p:cNvSpPr txBox="1"/>
          <p:nvPr/>
        </p:nvSpPr>
        <p:spPr>
          <a:xfrm>
            <a:off x="1968358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1685250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21"/>
          <p:cNvSpPr txBox="1"/>
          <p:nvPr/>
        </p:nvSpPr>
        <p:spPr>
          <a:xfrm>
            <a:off x="5183617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21"/>
          <p:cNvSpPr txBox="1"/>
          <p:nvPr/>
        </p:nvSpPr>
        <p:spPr>
          <a:xfrm>
            <a:off x="4900509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1"/>
          <p:cNvSpPr txBox="1"/>
          <p:nvPr/>
        </p:nvSpPr>
        <p:spPr>
          <a:xfrm>
            <a:off x="4617401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1"/>
          <p:cNvSpPr txBox="1"/>
          <p:nvPr/>
        </p:nvSpPr>
        <p:spPr>
          <a:xfrm>
            <a:off x="4334294" y="4010401"/>
            <a:ext cx="2832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4 PP ws77.jpg"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965900" y="4238725"/>
            <a:ext cx="1020900" cy="33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4 PP ws78.jpg" id="142" name="Google Shape;14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3"/>
          <p:cNvSpPr txBox="1"/>
          <p:nvPr/>
        </p:nvSpPr>
        <p:spPr>
          <a:xfrm>
            <a:off x="2022182" y="157955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3"/>
          <p:cNvSpPr txBox="1"/>
          <p:nvPr/>
        </p:nvSpPr>
        <p:spPr>
          <a:xfrm>
            <a:off x="2309515" y="157955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23"/>
          <p:cNvSpPr txBox="1"/>
          <p:nvPr/>
        </p:nvSpPr>
        <p:spPr>
          <a:xfrm>
            <a:off x="2596847" y="185015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1734850" y="218000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4369297" y="212285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5221543" y="218000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4943962" y="157955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4656629" y="1850150"/>
            <a:ext cx="287400" cy="2727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4"/>
          <p:cNvSpPr txBox="1"/>
          <p:nvPr/>
        </p:nvSpPr>
        <p:spPr>
          <a:xfrm>
            <a:off x="3567200" y="257175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4155051" y="257175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3567200" y="327960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4"/>
          <p:cNvSpPr txBox="1"/>
          <p:nvPr/>
        </p:nvSpPr>
        <p:spPr>
          <a:xfrm>
            <a:off x="4155051" y="327960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24"/>
          <p:cNvSpPr txBox="1"/>
          <p:nvPr/>
        </p:nvSpPr>
        <p:spPr>
          <a:xfrm>
            <a:off x="4742903" y="327960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5330754" y="327960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4"/>
          <p:cNvSpPr txBox="1"/>
          <p:nvPr/>
        </p:nvSpPr>
        <p:spPr>
          <a:xfrm>
            <a:off x="5330754" y="257940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4"/>
          <p:cNvSpPr txBox="1"/>
          <p:nvPr/>
        </p:nvSpPr>
        <p:spPr>
          <a:xfrm>
            <a:off x="4742903" y="2571750"/>
            <a:ext cx="4452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5"/>
          <p:cNvSpPr txBox="1"/>
          <p:nvPr/>
        </p:nvSpPr>
        <p:spPr>
          <a:xfrm>
            <a:off x="3728300" y="2571756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4321900" y="2571756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25"/>
          <p:cNvSpPr txBox="1"/>
          <p:nvPr/>
        </p:nvSpPr>
        <p:spPr>
          <a:xfrm>
            <a:off x="3728300" y="3279603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5"/>
          <p:cNvSpPr txBox="1"/>
          <p:nvPr/>
        </p:nvSpPr>
        <p:spPr>
          <a:xfrm>
            <a:off x="4321900" y="3279603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4915501" y="3279603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5"/>
          <p:cNvSpPr txBox="1"/>
          <p:nvPr/>
        </p:nvSpPr>
        <p:spPr>
          <a:xfrm>
            <a:off x="5509101" y="3279603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5"/>
          <p:cNvSpPr txBox="1"/>
          <p:nvPr/>
        </p:nvSpPr>
        <p:spPr>
          <a:xfrm>
            <a:off x="5509101" y="2579406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4915501" y="2571756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3728300" y="1050050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5"/>
          <p:cNvSpPr txBox="1"/>
          <p:nvPr/>
        </p:nvSpPr>
        <p:spPr>
          <a:xfrm>
            <a:off x="4321900" y="1050050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5"/>
          <p:cNvSpPr txBox="1"/>
          <p:nvPr/>
        </p:nvSpPr>
        <p:spPr>
          <a:xfrm>
            <a:off x="3728300" y="1757897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5"/>
          <p:cNvSpPr txBox="1"/>
          <p:nvPr/>
        </p:nvSpPr>
        <p:spPr>
          <a:xfrm>
            <a:off x="4321900" y="1757897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5"/>
          <p:cNvSpPr txBox="1"/>
          <p:nvPr/>
        </p:nvSpPr>
        <p:spPr>
          <a:xfrm>
            <a:off x="4915501" y="1757897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25"/>
          <p:cNvSpPr txBox="1"/>
          <p:nvPr/>
        </p:nvSpPr>
        <p:spPr>
          <a:xfrm>
            <a:off x="5509101" y="1757897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5"/>
          <p:cNvSpPr txBox="1"/>
          <p:nvPr/>
        </p:nvSpPr>
        <p:spPr>
          <a:xfrm>
            <a:off x="5509101" y="1057700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5"/>
          <p:cNvSpPr txBox="1"/>
          <p:nvPr/>
        </p:nvSpPr>
        <p:spPr>
          <a:xfrm>
            <a:off x="4915501" y="1050050"/>
            <a:ext cx="449400" cy="5640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6"/>
          <p:cNvSpPr txBox="1"/>
          <p:nvPr>
            <p:ph type="title"/>
          </p:nvPr>
        </p:nvSpPr>
        <p:spPr>
          <a:xfrm>
            <a:off x="311700" y="333769"/>
            <a:ext cx="8520600" cy="42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to submit:</a:t>
            </a:r>
            <a:endParaRPr/>
          </a:p>
        </p:txBody>
      </p:sp>
      <p:sp>
        <p:nvSpPr>
          <p:cNvPr id="190" name="Google Shape;190;p26"/>
          <p:cNvSpPr txBox="1"/>
          <p:nvPr>
            <p:ph idx="1" type="body"/>
          </p:nvPr>
        </p:nvSpPr>
        <p:spPr>
          <a:xfrm>
            <a:off x="311700" y="864356"/>
            <a:ext cx="8520600" cy="256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Once you have finished adding your answers they will automatically save.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1) Go back to google classroom and go to the classwork page.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2) Find this assignment and click 'view assignment'.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3) On the right hand side of the screen click 'Hand in'.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