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  <p:sldMasterId id="2147483685" r:id="rId11"/>
  </p:sldMasterIdLst>
  <p:notesMasterIdLst>
    <p:notesMasterId r:id="rId29"/>
  </p:notesMasterIdLst>
  <p:sldIdLst>
    <p:sldId id="296" r:id="rId12"/>
    <p:sldId id="297" r:id="rId13"/>
    <p:sldId id="306" r:id="rId14"/>
    <p:sldId id="319" r:id="rId15"/>
    <p:sldId id="299" r:id="rId16"/>
    <p:sldId id="324" r:id="rId17"/>
    <p:sldId id="301" r:id="rId18"/>
    <p:sldId id="320" r:id="rId19"/>
    <p:sldId id="321" r:id="rId20"/>
    <p:sldId id="323" r:id="rId21"/>
    <p:sldId id="325" r:id="rId22"/>
    <p:sldId id="326" r:id="rId23"/>
    <p:sldId id="314" r:id="rId24"/>
    <p:sldId id="312" r:id="rId25"/>
    <p:sldId id="327" r:id="rId26"/>
    <p:sldId id="328" r:id="rId27"/>
    <p:sldId id="315" r:id="rId2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04EB413E-E0D0-4589-B581-4194CF7E17AF}">
          <p14:sldIdLst>
            <p14:sldId id="296"/>
            <p14:sldId id="297"/>
            <p14:sldId id="306"/>
            <p14:sldId id="319"/>
            <p14:sldId id="299"/>
            <p14:sldId id="324"/>
            <p14:sldId id="301"/>
            <p14:sldId id="320"/>
            <p14:sldId id="321"/>
            <p14:sldId id="323"/>
            <p14:sldId id="325"/>
            <p14:sldId id="326"/>
          </p14:sldIdLst>
        </p14:section>
        <p14:section name="Untitled Section" id="{F8F10060-3EBB-4E0F-8FAE-76B3A106FD26}">
          <p14:sldIdLst>
            <p14:sldId id="314"/>
            <p14:sldId id="312"/>
            <p14:sldId id="327"/>
            <p14:sldId id="328"/>
            <p14:sldId id="315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1320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2.xml"/><Relationship Id="rId18" Type="http://schemas.openxmlformats.org/officeDocument/2006/relationships/slide" Target="slides/slide7.xml"/><Relationship Id="rId26" Type="http://schemas.openxmlformats.org/officeDocument/2006/relationships/slide" Target="slides/slide15.xml"/><Relationship Id="rId3" Type="http://schemas.openxmlformats.org/officeDocument/2006/relationships/customXml" Target="../customXml/item3.xml"/><Relationship Id="rId21" Type="http://schemas.openxmlformats.org/officeDocument/2006/relationships/slide" Target="slides/slide10.xml"/><Relationship Id="rId34" Type="http://schemas.openxmlformats.org/officeDocument/2006/relationships/tableStyles" Target="tableStyle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1.xml"/><Relationship Id="rId17" Type="http://schemas.openxmlformats.org/officeDocument/2006/relationships/slide" Target="slides/slide6.xml"/><Relationship Id="rId25" Type="http://schemas.openxmlformats.org/officeDocument/2006/relationships/slide" Target="slides/slide14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5.xml"/><Relationship Id="rId20" Type="http://schemas.openxmlformats.org/officeDocument/2006/relationships/slide" Target="slides/slide9.xml"/><Relationship Id="rId2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3.xml"/><Relationship Id="rId32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4.xml"/><Relationship Id="rId23" Type="http://schemas.openxmlformats.org/officeDocument/2006/relationships/slide" Target="slides/slide12.xml"/><Relationship Id="rId28" Type="http://schemas.openxmlformats.org/officeDocument/2006/relationships/slide" Target="slides/slide17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8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3.xml"/><Relationship Id="rId22" Type="http://schemas.openxmlformats.org/officeDocument/2006/relationships/slide" Target="slides/slide11.xml"/><Relationship Id="rId27" Type="http://schemas.openxmlformats.org/officeDocument/2006/relationships/slide" Target="slides/slide16.xml"/><Relationship Id="rId30" Type="http://schemas.openxmlformats.org/officeDocument/2006/relationships/commentAuthors" Target="commentAuthors.xml"/><Relationship Id="rId35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862E660E-F980-4369-B211-65CB16F94B6F}"/>
    <pc:docChg chg="undo custSel addSld delSld modSld sldOrd modSection">
      <pc:chgData name="James Clegg" userId="c6df1435-7a36-4b38-be4d-16e68e91152f" providerId="ADAL" clId="{862E660E-F980-4369-B211-65CB16F94B6F}" dt="2020-11-12T13:09:39.371" v="1329" actId="207"/>
      <pc:docMkLst>
        <pc:docMk/>
      </pc:docMkLst>
      <pc:sldChg chg="addSp delSp modSp modTransition">
        <pc:chgData name="James Clegg" userId="c6df1435-7a36-4b38-be4d-16e68e91152f" providerId="ADAL" clId="{862E660E-F980-4369-B211-65CB16F94B6F}" dt="2020-11-12T11:34:46.550" v="80"/>
        <pc:sldMkLst>
          <pc:docMk/>
          <pc:sldMk cId="3463639803" sldId="296"/>
        </pc:sldMkLst>
        <pc:spChg chg="add del mod">
          <ac:chgData name="James Clegg" userId="c6df1435-7a36-4b38-be4d-16e68e91152f" providerId="ADAL" clId="{862E660E-F980-4369-B211-65CB16F94B6F}" dt="2020-11-12T11:33:50.597" v="35"/>
          <ac:spMkLst>
            <pc:docMk/>
            <pc:sldMk cId="3463639803" sldId="296"/>
            <ac:spMk id="2" creationId="{DEA00142-05D5-4F24-972B-193915D3ADF5}"/>
          </ac:spMkLst>
        </pc:spChg>
        <pc:spChg chg="add del mod">
          <ac:chgData name="James Clegg" userId="c6df1435-7a36-4b38-be4d-16e68e91152f" providerId="ADAL" clId="{862E660E-F980-4369-B211-65CB16F94B6F}" dt="2020-11-12T11:33:52.438" v="36" actId="478"/>
          <ac:spMkLst>
            <pc:docMk/>
            <pc:sldMk cId="3463639803" sldId="296"/>
            <ac:spMk id="3" creationId="{8A622512-B07C-4F17-AD7E-C9F02DC253EC}"/>
          </ac:spMkLst>
        </pc:spChg>
        <pc:picChg chg="add mod">
          <ac:chgData name="James Clegg" userId="c6df1435-7a36-4b38-be4d-16e68e91152f" providerId="ADAL" clId="{862E660E-F980-4369-B211-65CB16F94B6F}" dt="2020-11-12T11:34:00.109" v="66" actId="1037"/>
          <ac:picMkLst>
            <pc:docMk/>
            <pc:sldMk cId="3463639803" sldId="296"/>
            <ac:picMk id="4" creationId="{062F18F8-2DE9-404C-A3C9-6D7636160159}"/>
          </ac:picMkLst>
        </pc:picChg>
        <pc:picChg chg="del">
          <ac:chgData name="James Clegg" userId="c6df1435-7a36-4b38-be4d-16e68e91152f" providerId="ADAL" clId="{862E660E-F980-4369-B211-65CB16F94B6F}" dt="2020-11-12T11:33:26.170" v="0" actId="478"/>
          <ac:picMkLst>
            <pc:docMk/>
            <pc:sldMk cId="3463639803" sldId="296"/>
            <ac:picMk id="8" creationId="{00000000-0000-0000-0000-000000000000}"/>
          </ac:picMkLst>
        </pc:picChg>
      </pc:sldChg>
      <pc:sldChg chg="modTransition">
        <pc:chgData name="James Clegg" userId="c6df1435-7a36-4b38-be4d-16e68e91152f" providerId="ADAL" clId="{862E660E-F980-4369-B211-65CB16F94B6F}" dt="2020-11-12T11:34:46.550" v="80"/>
        <pc:sldMkLst>
          <pc:docMk/>
          <pc:sldMk cId="861935487" sldId="297"/>
        </pc:sldMkLst>
      </pc:sldChg>
      <pc:sldChg chg="modTransition">
        <pc:chgData name="James Clegg" userId="c6df1435-7a36-4b38-be4d-16e68e91152f" providerId="ADAL" clId="{862E660E-F980-4369-B211-65CB16F94B6F}" dt="2020-11-12T11:34:46.550" v="80"/>
        <pc:sldMkLst>
          <pc:docMk/>
          <pc:sldMk cId="895466786" sldId="299"/>
        </pc:sldMkLst>
      </pc:sldChg>
      <pc:sldChg chg="delSp del modTransition delAnim">
        <pc:chgData name="James Clegg" userId="c6df1435-7a36-4b38-be4d-16e68e91152f" providerId="ADAL" clId="{862E660E-F980-4369-B211-65CB16F94B6F}" dt="2020-11-12T12:19:09.561" v="525" actId="2696"/>
        <pc:sldMkLst>
          <pc:docMk/>
          <pc:sldMk cId="3939627984" sldId="300"/>
        </pc:sldMkLst>
        <pc:picChg chg="del">
          <ac:chgData name="James Clegg" userId="c6df1435-7a36-4b38-be4d-16e68e91152f" providerId="ADAL" clId="{862E660E-F980-4369-B211-65CB16F94B6F}" dt="2020-11-12T11:34:11.437" v="69" actId="478"/>
          <ac:picMkLst>
            <pc:docMk/>
            <pc:sldMk cId="3939627984" sldId="300"/>
            <ac:picMk id="78" creationId="{00000000-0000-0000-0000-000000000000}"/>
          </ac:picMkLst>
        </pc:picChg>
      </pc:sldChg>
      <pc:sldChg chg="delSp modSp ord modTransition delAnim">
        <pc:chgData name="James Clegg" userId="c6df1435-7a36-4b38-be4d-16e68e91152f" providerId="ADAL" clId="{862E660E-F980-4369-B211-65CB16F94B6F}" dt="2020-11-12T12:16:11.657" v="463" actId="20577"/>
        <pc:sldMkLst>
          <pc:docMk/>
          <pc:sldMk cId="3782242679" sldId="301"/>
        </pc:sldMkLst>
        <pc:spChg chg="mod">
          <ac:chgData name="James Clegg" userId="c6df1435-7a36-4b38-be4d-16e68e91152f" providerId="ADAL" clId="{862E660E-F980-4369-B211-65CB16F94B6F}" dt="2020-11-12T12:16:11.657" v="463" actId="20577"/>
          <ac:spMkLst>
            <pc:docMk/>
            <pc:sldMk cId="3782242679" sldId="301"/>
            <ac:spMk id="3" creationId="{00000000-0000-0000-0000-000000000000}"/>
          </ac:spMkLst>
        </pc:spChg>
        <pc:picChg chg="del">
          <ac:chgData name="James Clegg" userId="c6df1435-7a36-4b38-be4d-16e68e91152f" providerId="ADAL" clId="{862E660E-F980-4369-B211-65CB16F94B6F}" dt="2020-11-12T11:34:20.007" v="72" actId="478"/>
          <ac:picMkLst>
            <pc:docMk/>
            <pc:sldMk cId="3782242679" sldId="301"/>
            <ac:picMk id="4" creationId="{00000000-0000-0000-0000-000000000000}"/>
          </ac:picMkLst>
        </pc:picChg>
      </pc:sldChg>
      <pc:sldChg chg="addSp delSp modSp modTransition delAnim">
        <pc:chgData name="James Clegg" userId="c6df1435-7a36-4b38-be4d-16e68e91152f" providerId="ADAL" clId="{862E660E-F980-4369-B211-65CB16F94B6F}" dt="2020-11-12T11:48:46.615" v="160" actId="1076"/>
        <pc:sldMkLst>
          <pc:docMk/>
          <pc:sldMk cId="391481617" sldId="306"/>
        </pc:sldMkLst>
        <pc:spChg chg="mod">
          <ac:chgData name="James Clegg" userId="c6df1435-7a36-4b38-be4d-16e68e91152f" providerId="ADAL" clId="{862E660E-F980-4369-B211-65CB16F94B6F}" dt="2020-11-12T11:48:39.500" v="159" actId="6549"/>
          <ac:spMkLst>
            <pc:docMk/>
            <pc:sldMk cId="391481617" sldId="306"/>
            <ac:spMk id="2" creationId="{00000000-0000-0000-0000-000000000000}"/>
          </ac:spMkLst>
        </pc:spChg>
        <pc:spChg chg="add mod">
          <ac:chgData name="James Clegg" userId="c6df1435-7a36-4b38-be4d-16e68e91152f" providerId="ADAL" clId="{862E660E-F980-4369-B211-65CB16F94B6F}" dt="2020-11-12T11:47:14.991" v="127" actId="1038"/>
          <ac:spMkLst>
            <pc:docMk/>
            <pc:sldMk cId="391481617" sldId="306"/>
            <ac:spMk id="6" creationId="{D3230EC9-4FD2-47B1-9453-4F09DBCC4A42}"/>
          </ac:spMkLst>
        </pc:spChg>
        <pc:spChg chg="add mod">
          <ac:chgData name="James Clegg" userId="c6df1435-7a36-4b38-be4d-16e68e91152f" providerId="ADAL" clId="{862E660E-F980-4369-B211-65CB16F94B6F}" dt="2020-11-12T11:48:12.467" v="156" actId="1076"/>
          <ac:spMkLst>
            <pc:docMk/>
            <pc:sldMk cId="391481617" sldId="306"/>
            <ac:spMk id="25" creationId="{3F69D47B-5D09-471C-94FD-54F12D208601}"/>
          </ac:spMkLst>
        </pc:spChg>
        <pc:spChg chg="add mod">
          <ac:chgData name="James Clegg" userId="c6df1435-7a36-4b38-be4d-16e68e91152f" providerId="ADAL" clId="{862E660E-F980-4369-B211-65CB16F94B6F}" dt="2020-11-12T11:48:18.993" v="158" actId="1076"/>
          <ac:spMkLst>
            <pc:docMk/>
            <pc:sldMk cId="391481617" sldId="306"/>
            <ac:spMk id="26" creationId="{1EA6F998-FCA1-4FB7-8E0D-21B86EBA4B8C}"/>
          </ac:spMkLst>
        </pc:spChg>
        <pc:graphicFrameChg chg="mod modGraphic">
          <ac:chgData name="James Clegg" userId="c6df1435-7a36-4b38-be4d-16e68e91152f" providerId="ADAL" clId="{862E660E-F980-4369-B211-65CB16F94B6F}" dt="2020-11-12T11:48:46.615" v="160" actId="1076"/>
          <ac:graphicFrameMkLst>
            <pc:docMk/>
            <pc:sldMk cId="391481617" sldId="306"/>
            <ac:graphicFrameMk id="15" creationId="{00000000-0000-0000-0000-000000000000}"/>
          </ac:graphicFrameMkLst>
        </pc:graphicFrameChg>
        <pc:picChg chg="del">
          <ac:chgData name="James Clegg" userId="c6df1435-7a36-4b38-be4d-16e68e91152f" providerId="ADAL" clId="{862E660E-F980-4369-B211-65CB16F94B6F}" dt="2020-11-12T11:34:06.603" v="67" actId="478"/>
          <ac:picMkLst>
            <pc:docMk/>
            <pc:sldMk cId="391481617" sldId="306"/>
            <ac:picMk id="3" creationId="{00000000-0000-0000-0000-000000000000}"/>
          </ac:picMkLst>
        </pc:picChg>
        <pc:picChg chg="add mod">
          <ac:chgData name="James Clegg" userId="c6df1435-7a36-4b38-be4d-16e68e91152f" providerId="ADAL" clId="{862E660E-F980-4369-B211-65CB16F94B6F}" dt="2020-11-12T11:46:01.321" v="89" actId="1076"/>
          <ac:picMkLst>
            <pc:docMk/>
            <pc:sldMk cId="391481617" sldId="306"/>
            <ac:picMk id="5" creationId="{193AAF69-0C29-4FB7-9A0C-361884E1A951}"/>
          </ac:picMkLst>
        </pc:picChg>
        <pc:picChg chg="del">
          <ac:chgData name="James Clegg" userId="c6df1435-7a36-4b38-be4d-16e68e91152f" providerId="ADAL" clId="{862E660E-F980-4369-B211-65CB16F94B6F}" dt="2020-11-12T11:45:54.424" v="88" actId="478"/>
          <ac:picMkLst>
            <pc:docMk/>
            <pc:sldMk cId="391481617" sldId="306"/>
            <ac:picMk id="9" creationId="{00000000-0000-0000-0000-000000000000}"/>
          </ac:picMkLst>
        </pc:picChg>
        <pc:picChg chg="del">
          <ac:chgData name="James Clegg" userId="c6df1435-7a36-4b38-be4d-16e68e91152f" providerId="ADAL" clId="{862E660E-F980-4369-B211-65CB16F94B6F}" dt="2020-11-12T11:46:35.448" v="103" actId="478"/>
          <ac:picMkLst>
            <pc:docMk/>
            <pc:sldMk cId="391481617" sldId="306"/>
            <ac:picMk id="10" creationId="{00000000-0000-0000-0000-000000000000}"/>
          </ac:picMkLst>
        </pc:picChg>
        <pc:picChg chg="add mod">
          <ac:chgData name="James Clegg" userId="c6df1435-7a36-4b38-be4d-16e68e91152f" providerId="ADAL" clId="{862E660E-F980-4369-B211-65CB16F94B6F}" dt="2020-11-12T11:46:04.101" v="91" actId="1076"/>
          <ac:picMkLst>
            <pc:docMk/>
            <pc:sldMk cId="391481617" sldId="306"/>
            <ac:picMk id="16" creationId="{E70EE78E-3E01-4CDE-BB53-7CF9D5DE7FFF}"/>
          </ac:picMkLst>
        </pc:picChg>
        <pc:picChg chg="del">
          <ac:chgData name="James Clegg" userId="c6df1435-7a36-4b38-be4d-16e68e91152f" providerId="ADAL" clId="{862E660E-F980-4369-B211-65CB16F94B6F}" dt="2020-11-12T11:45:54.424" v="88" actId="478"/>
          <ac:picMkLst>
            <pc:docMk/>
            <pc:sldMk cId="391481617" sldId="306"/>
            <ac:picMk id="17" creationId="{00000000-0000-0000-0000-000000000000}"/>
          </ac:picMkLst>
        </pc:picChg>
        <pc:picChg chg="del">
          <ac:chgData name="James Clegg" userId="c6df1435-7a36-4b38-be4d-16e68e91152f" providerId="ADAL" clId="{862E660E-F980-4369-B211-65CB16F94B6F}" dt="2020-11-12T11:45:54.424" v="88" actId="478"/>
          <ac:picMkLst>
            <pc:docMk/>
            <pc:sldMk cId="391481617" sldId="306"/>
            <ac:picMk id="18" creationId="{00000000-0000-0000-0000-000000000000}"/>
          </ac:picMkLst>
        </pc:picChg>
        <pc:picChg chg="del">
          <ac:chgData name="James Clegg" userId="c6df1435-7a36-4b38-be4d-16e68e91152f" providerId="ADAL" clId="{862E660E-F980-4369-B211-65CB16F94B6F}" dt="2020-11-12T11:45:54.424" v="88" actId="478"/>
          <ac:picMkLst>
            <pc:docMk/>
            <pc:sldMk cId="391481617" sldId="306"/>
            <ac:picMk id="19" creationId="{00000000-0000-0000-0000-000000000000}"/>
          </ac:picMkLst>
        </pc:picChg>
        <pc:picChg chg="del">
          <ac:chgData name="James Clegg" userId="c6df1435-7a36-4b38-be4d-16e68e91152f" providerId="ADAL" clId="{862E660E-F980-4369-B211-65CB16F94B6F}" dt="2020-11-12T11:45:54.424" v="88" actId="478"/>
          <ac:picMkLst>
            <pc:docMk/>
            <pc:sldMk cId="391481617" sldId="306"/>
            <ac:picMk id="20" creationId="{00000000-0000-0000-0000-000000000000}"/>
          </ac:picMkLst>
        </pc:picChg>
        <pc:picChg chg="del">
          <ac:chgData name="James Clegg" userId="c6df1435-7a36-4b38-be4d-16e68e91152f" providerId="ADAL" clId="{862E660E-F980-4369-B211-65CB16F94B6F}" dt="2020-11-12T11:45:54.424" v="88" actId="478"/>
          <ac:picMkLst>
            <pc:docMk/>
            <pc:sldMk cId="391481617" sldId="306"/>
            <ac:picMk id="21" creationId="{00000000-0000-0000-0000-000000000000}"/>
          </ac:picMkLst>
        </pc:picChg>
        <pc:picChg chg="del">
          <ac:chgData name="James Clegg" userId="c6df1435-7a36-4b38-be4d-16e68e91152f" providerId="ADAL" clId="{862E660E-F980-4369-B211-65CB16F94B6F}" dt="2020-11-12T11:46:35.448" v="103" actId="478"/>
          <ac:picMkLst>
            <pc:docMk/>
            <pc:sldMk cId="391481617" sldId="306"/>
            <ac:picMk id="22" creationId="{00000000-0000-0000-0000-000000000000}"/>
          </ac:picMkLst>
        </pc:picChg>
        <pc:picChg chg="del">
          <ac:chgData name="James Clegg" userId="c6df1435-7a36-4b38-be4d-16e68e91152f" providerId="ADAL" clId="{862E660E-F980-4369-B211-65CB16F94B6F}" dt="2020-11-12T11:46:35.448" v="103" actId="478"/>
          <ac:picMkLst>
            <pc:docMk/>
            <pc:sldMk cId="391481617" sldId="306"/>
            <ac:picMk id="23" creationId="{00000000-0000-0000-0000-000000000000}"/>
          </ac:picMkLst>
        </pc:picChg>
        <pc:picChg chg="add mod">
          <ac:chgData name="James Clegg" userId="c6df1435-7a36-4b38-be4d-16e68e91152f" providerId="ADAL" clId="{862E660E-F980-4369-B211-65CB16F94B6F}" dt="2020-11-12T11:46:07.225" v="93" actId="1076"/>
          <ac:picMkLst>
            <pc:docMk/>
            <pc:sldMk cId="391481617" sldId="306"/>
            <ac:picMk id="24" creationId="{6FF64A04-2C0A-401D-9ECC-32E9A812434D}"/>
          </ac:picMkLst>
        </pc:picChg>
      </pc:sldChg>
      <pc:sldChg chg="delSp del modTransition delAnim">
        <pc:chgData name="James Clegg" userId="c6df1435-7a36-4b38-be4d-16e68e91152f" providerId="ADAL" clId="{862E660E-F980-4369-B211-65CB16F94B6F}" dt="2020-11-12T11:51:39.393" v="278" actId="2696"/>
        <pc:sldMkLst>
          <pc:docMk/>
          <pc:sldMk cId="260245211" sldId="307"/>
        </pc:sldMkLst>
        <pc:picChg chg="del">
          <ac:chgData name="James Clegg" userId="c6df1435-7a36-4b38-be4d-16e68e91152f" providerId="ADAL" clId="{862E660E-F980-4369-B211-65CB16F94B6F}" dt="2020-11-12T11:34:08.811" v="68" actId="478"/>
          <ac:picMkLst>
            <pc:docMk/>
            <pc:sldMk cId="260245211" sldId="307"/>
            <ac:picMk id="7" creationId="{00000000-0000-0000-0000-000000000000}"/>
          </ac:picMkLst>
        </pc:picChg>
      </pc:sldChg>
      <pc:sldChg chg="delSp del modTransition delAnim">
        <pc:chgData name="James Clegg" userId="c6df1435-7a36-4b38-be4d-16e68e91152f" providerId="ADAL" clId="{862E660E-F980-4369-B211-65CB16F94B6F}" dt="2020-11-12T12:19:09.694" v="527" actId="2696"/>
        <pc:sldMkLst>
          <pc:docMk/>
          <pc:sldMk cId="4201187286" sldId="309"/>
        </pc:sldMkLst>
        <pc:picChg chg="del">
          <ac:chgData name="James Clegg" userId="c6df1435-7a36-4b38-be4d-16e68e91152f" providerId="ADAL" clId="{862E660E-F980-4369-B211-65CB16F94B6F}" dt="2020-11-12T11:34:17.432" v="71" actId="478"/>
          <ac:picMkLst>
            <pc:docMk/>
            <pc:sldMk cId="4201187286" sldId="309"/>
            <ac:picMk id="2" creationId="{00000000-0000-0000-0000-000000000000}"/>
          </ac:picMkLst>
        </pc:picChg>
      </pc:sldChg>
      <pc:sldChg chg="delSp del modTransition delAnim">
        <pc:chgData name="James Clegg" userId="c6df1435-7a36-4b38-be4d-16e68e91152f" providerId="ADAL" clId="{862E660E-F980-4369-B211-65CB16F94B6F}" dt="2020-11-12T12:19:09.714" v="528" actId="2696"/>
        <pc:sldMkLst>
          <pc:docMk/>
          <pc:sldMk cId="4202147907" sldId="310"/>
        </pc:sldMkLst>
        <pc:picChg chg="del">
          <ac:chgData name="James Clegg" userId="c6df1435-7a36-4b38-be4d-16e68e91152f" providerId="ADAL" clId="{862E660E-F980-4369-B211-65CB16F94B6F}" dt="2020-11-12T11:34:22.482" v="73" actId="478"/>
          <ac:picMkLst>
            <pc:docMk/>
            <pc:sldMk cId="4202147907" sldId="310"/>
            <ac:picMk id="4" creationId="{00000000-0000-0000-0000-000000000000}"/>
          </ac:picMkLst>
        </pc:picChg>
      </pc:sldChg>
      <pc:sldChg chg="addSp delSp modSp modTransition delAnim modAnim">
        <pc:chgData name="James Clegg" userId="c6df1435-7a36-4b38-be4d-16e68e91152f" providerId="ADAL" clId="{862E660E-F980-4369-B211-65CB16F94B6F}" dt="2020-11-12T12:47:45.400" v="928" actId="20577"/>
        <pc:sldMkLst>
          <pc:docMk/>
          <pc:sldMk cId="1508375270" sldId="312"/>
        </pc:sldMkLst>
        <pc:spChg chg="mod">
          <ac:chgData name="James Clegg" userId="c6df1435-7a36-4b38-be4d-16e68e91152f" providerId="ADAL" clId="{862E660E-F980-4369-B211-65CB16F94B6F}" dt="2020-11-12T12:35:20.968" v="746" actId="20577"/>
          <ac:spMkLst>
            <pc:docMk/>
            <pc:sldMk cId="1508375270" sldId="312"/>
            <ac:spMk id="2" creationId="{00000000-0000-0000-0000-000000000000}"/>
          </ac:spMkLst>
        </pc:spChg>
        <pc:spChg chg="add mod">
          <ac:chgData name="James Clegg" userId="c6df1435-7a36-4b38-be4d-16e68e91152f" providerId="ADAL" clId="{862E660E-F980-4369-B211-65CB16F94B6F}" dt="2020-11-12T12:36:26.042" v="767" actId="208"/>
          <ac:spMkLst>
            <pc:docMk/>
            <pc:sldMk cId="1508375270" sldId="312"/>
            <ac:spMk id="5" creationId="{02C00076-B657-4CF2-8147-E75D320E9DFD}"/>
          </ac:spMkLst>
        </pc:spChg>
        <pc:spChg chg="mod">
          <ac:chgData name="James Clegg" userId="c6df1435-7a36-4b38-be4d-16e68e91152f" providerId="ADAL" clId="{862E660E-F980-4369-B211-65CB16F94B6F}" dt="2020-11-12T12:37:35.342" v="778" actId="208"/>
          <ac:spMkLst>
            <pc:docMk/>
            <pc:sldMk cId="1508375270" sldId="312"/>
            <ac:spMk id="23" creationId="{00000000-0000-0000-0000-000000000000}"/>
          </ac:spMkLst>
        </pc:spChg>
        <pc:spChg chg="mod">
          <ac:chgData name="James Clegg" userId="c6df1435-7a36-4b38-be4d-16e68e91152f" providerId="ADAL" clId="{862E660E-F980-4369-B211-65CB16F94B6F}" dt="2020-11-12T12:34:24.217" v="736" actId="20577"/>
          <ac:spMkLst>
            <pc:docMk/>
            <pc:sldMk cId="1508375270" sldId="312"/>
            <ac:spMk id="89" creationId="{698427C9-0617-9F43-BCE5-501B0A536CF5}"/>
          </ac:spMkLst>
        </pc:spChg>
        <pc:spChg chg="add del">
          <ac:chgData name="James Clegg" userId="c6df1435-7a36-4b38-be4d-16e68e91152f" providerId="ADAL" clId="{862E660E-F980-4369-B211-65CB16F94B6F}" dt="2020-11-12T12:36:18.452" v="766" actId="478"/>
          <ac:spMkLst>
            <pc:docMk/>
            <pc:sldMk cId="1508375270" sldId="312"/>
            <ac:spMk id="92" creationId="{87AE1DB6-37EF-46D7-BA17-A3A201730E99}"/>
          </ac:spMkLst>
        </pc:spChg>
        <pc:spChg chg="add mod">
          <ac:chgData name="James Clegg" userId="c6df1435-7a36-4b38-be4d-16e68e91152f" providerId="ADAL" clId="{862E660E-F980-4369-B211-65CB16F94B6F}" dt="2020-11-12T12:36:31.322" v="769" actId="1076"/>
          <ac:spMkLst>
            <pc:docMk/>
            <pc:sldMk cId="1508375270" sldId="312"/>
            <ac:spMk id="93" creationId="{530FE741-821C-401F-97FB-BD4BFEC6895A}"/>
          </ac:spMkLst>
        </pc:spChg>
        <pc:spChg chg="mod">
          <ac:chgData name="James Clegg" userId="c6df1435-7a36-4b38-be4d-16e68e91152f" providerId="ADAL" clId="{862E660E-F980-4369-B211-65CB16F94B6F}" dt="2020-11-12T12:43:10.633" v="879" actId="12788"/>
          <ac:spMkLst>
            <pc:docMk/>
            <pc:sldMk cId="1508375270" sldId="312"/>
            <ac:spMk id="94" creationId="{698427C9-0617-9F43-BCE5-501B0A536CF5}"/>
          </ac:spMkLst>
        </pc:spChg>
        <pc:spChg chg="mod">
          <ac:chgData name="James Clegg" userId="c6df1435-7a36-4b38-be4d-16e68e91152f" providerId="ADAL" clId="{862E660E-F980-4369-B211-65CB16F94B6F}" dt="2020-11-12T12:47:42.115" v="927" actId="20577"/>
          <ac:spMkLst>
            <pc:docMk/>
            <pc:sldMk cId="1508375270" sldId="312"/>
            <ac:spMk id="95" creationId="{00000000-0000-0000-0000-000000000000}"/>
          </ac:spMkLst>
        </pc:spChg>
        <pc:spChg chg="add mod">
          <ac:chgData name="James Clegg" userId="c6df1435-7a36-4b38-be4d-16e68e91152f" providerId="ADAL" clId="{862E660E-F980-4369-B211-65CB16F94B6F}" dt="2020-11-12T12:36:32.134" v="770"/>
          <ac:spMkLst>
            <pc:docMk/>
            <pc:sldMk cId="1508375270" sldId="312"/>
            <ac:spMk id="96" creationId="{E45772CE-5A6E-47C8-8D46-C9860E4FC73C}"/>
          </ac:spMkLst>
        </pc:spChg>
        <pc:spChg chg="add mod">
          <ac:chgData name="James Clegg" userId="c6df1435-7a36-4b38-be4d-16e68e91152f" providerId="ADAL" clId="{862E660E-F980-4369-B211-65CB16F94B6F}" dt="2020-11-12T12:36:32.667" v="771"/>
          <ac:spMkLst>
            <pc:docMk/>
            <pc:sldMk cId="1508375270" sldId="312"/>
            <ac:spMk id="97" creationId="{F0D10C98-1A17-4443-8022-F30EC8A658A4}"/>
          </ac:spMkLst>
        </pc:spChg>
        <pc:spChg chg="add mod">
          <ac:chgData name="James Clegg" userId="c6df1435-7a36-4b38-be4d-16e68e91152f" providerId="ADAL" clId="{862E660E-F980-4369-B211-65CB16F94B6F}" dt="2020-11-12T12:36:33.193" v="772"/>
          <ac:spMkLst>
            <pc:docMk/>
            <pc:sldMk cId="1508375270" sldId="312"/>
            <ac:spMk id="98" creationId="{D4EA8FAA-A600-49F1-806F-574481031C46}"/>
          </ac:spMkLst>
        </pc:spChg>
        <pc:spChg chg="add mod">
          <ac:chgData name="James Clegg" userId="c6df1435-7a36-4b38-be4d-16e68e91152f" providerId="ADAL" clId="{862E660E-F980-4369-B211-65CB16F94B6F}" dt="2020-11-12T12:36:33.790" v="773"/>
          <ac:spMkLst>
            <pc:docMk/>
            <pc:sldMk cId="1508375270" sldId="312"/>
            <ac:spMk id="99" creationId="{4315A80B-344E-4BCF-BE1F-A322797749E0}"/>
          </ac:spMkLst>
        </pc:spChg>
        <pc:spChg chg="add del mod">
          <ac:chgData name="James Clegg" userId="c6df1435-7a36-4b38-be4d-16e68e91152f" providerId="ADAL" clId="{862E660E-F980-4369-B211-65CB16F94B6F}" dt="2020-11-12T12:39:49.854" v="838" actId="478"/>
          <ac:spMkLst>
            <pc:docMk/>
            <pc:sldMk cId="1508375270" sldId="312"/>
            <ac:spMk id="100" creationId="{DB515751-3D75-4D8F-8900-5D7F0FDDADF4}"/>
          </ac:spMkLst>
        </pc:spChg>
        <pc:spChg chg="add del mod">
          <ac:chgData name="James Clegg" userId="c6df1435-7a36-4b38-be4d-16e68e91152f" providerId="ADAL" clId="{862E660E-F980-4369-B211-65CB16F94B6F}" dt="2020-11-12T12:39:49.854" v="838" actId="478"/>
          <ac:spMkLst>
            <pc:docMk/>
            <pc:sldMk cId="1508375270" sldId="312"/>
            <ac:spMk id="101" creationId="{D82895E0-1B2D-47E4-8EBE-50B29D8A7B98}"/>
          </ac:spMkLst>
        </pc:spChg>
        <pc:spChg chg="add del mod">
          <ac:chgData name="James Clegg" userId="c6df1435-7a36-4b38-be4d-16e68e91152f" providerId="ADAL" clId="{862E660E-F980-4369-B211-65CB16F94B6F}" dt="2020-11-12T12:39:49.854" v="838" actId="478"/>
          <ac:spMkLst>
            <pc:docMk/>
            <pc:sldMk cId="1508375270" sldId="312"/>
            <ac:spMk id="102" creationId="{2A930439-CE96-4E07-A754-5D2BB80F5233}"/>
          </ac:spMkLst>
        </pc:spChg>
        <pc:spChg chg="add del mod">
          <ac:chgData name="James Clegg" userId="c6df1435-7a36-4b38-be4d-16e68e91152f" providerId="ADAL" clId="{862E660E-F980-4369-B211-65CB16F94B6F}" dt="2020-11-12T12:39:49.854" v="838" actId="478"/>
          <ac:spMkLst>
            <pc:docMk/>
            <pc:sldMk cId="1508375270" sldId="312"/>
            <ac:spMk id="103" creationId="{6273330A-90F6-4E9C-B01B-39B8A7052866}"/>
          </ac:spMkLst>
        </pc:spChg>
        <pc:spChg chg="add del mod">
          <ac:chgData name="James Clegg" userId="c6df1435-7a36-4b38-be4d-16e68e91152f" providerId="ADAL" clId="{862E660E-F980-4369-B211-65CB16F94B6F}" dt="2020-11-12T12:39:49.854" v="838" actId="478"/>
          <ac:spMkLst>
            <pc:docMk/>
            <pc:sldMk cId="1508375270" sldId="312"/>
            <ac:spMk id="104" creationId="{52FC3832-7B6F-4754-AEC6-51BB367D151D}"/>
          </ac:spMkLst>
        </pc:spChg>
        <pc:spChg chg="add del mod">
          <ac:chgData name="James Clegg" userId="c6df1435-7a36-4b38-be4d-16e68e91152f" providerId="ADAL" clId="{862E660E-F980-4369-B211-65CB16F94B6F}" dt="2020-11-12T12:39:49.854" v="838" actId="478"/>
          <ac:spMkLst>
            <pc:docMk/>
            <pc:sldMk cId="1508375270" sldId="312"/>
            <ac:spMk id="105" creationId="{4E478361-5DFA-46C8-8725-709801F83128}"/>
          </ac:spMkLst>
        </pc:spChg>
        <pc:spChg chg="add mod">
          <ac:chgData name="James Clegg" userId="c6df1435-7a36-4b38-be4d-16e68e91152f" providerId="ADAL" clId="{862E660E-F980-4369-B211-65CB16F94B6F}" dt="2020-11-12T12:39:06.255" v="825" actId="14100"/>
          <ac:spMkLst>
            <pc:docMk/>
            <pc:sldMk cId="1508375270" sldId="312"/>
            <ac:spMk id="106" creationId="{5224E2A5-D7EE-4DD3-B766-6BD61085EAEB}"/>
          </ac:spMkLst>
        </pc:spChg>
        <pc:spChg chg="add mod">
          <ac:chgData name="James Clegg" userId="c6df1435-7a36-4b38-be4d-16e68e91152f" providerId="ADAL" clId="{862E660E-F980-4369-B211-65CB16F94B6F}" dt="2020-11-12T12:39:28.367" v="835" actId="20577"/>
          <ac:spMkLst>
            <pc:docMk/>
            <pc:sldMk cId="1508375270" sldId="312"/>
            <ac:spMk id="107" creationId="{A0FC3582-A692-47C8-AF39-C656A82A56E4}"/>
          </ac:spMkLst>
        </pc:spChg>
        <pc:spChg chg="add del mod">
          <ac:chgData name="James Clegg" userId="c6df1435-7a36-4b38-be4d-16e68e91152f" providerId="ADAL" clId="{862E660E-F980-4369-B211-65CB16F94B6F}" dt="2020-11-12T12:39:47.469" v="837" actId="478"/>
          <ac:spMkLst>
            <pc:docMk/>
            <pc:sldMk cId="1508375270" sldId="312"/>
            <ac:spMk id="108" creationId="{72B21A35-8276-45AF-9873-42C9A9A11608}"/>
          </ac:spMkLst>
        </pc:spChg>
        <pc:spChg chg="add del mod">
          <ac:chgData name="James Clegg" userId="c6df1435-7a36-4b38-be4d-16e68e91152f" providerId="ADAL" clId="{862E660E-F980-4369-B211-65CB16F94B6F}" dt="2020-11-12T12:39:47.469" v="837" actId="478"/>
          <ac:spMkLst>
            <pc:docMk/>
            <pc:sldMk cId="1508375270" sldId="312"/>
            <ac:spMk id="109" creationId="{0A28FDCB-3762-46F3-9BBC-7F1C7C22F856}"/>
          </ac:spMkLst>
        </pc:spChg>
        <pc:spChg chg="add del mod">
          <ac:chgData name="James Clegg" userId="c6df1435-7a36-4b38-be4d-16e68e91152f" providerId="ADAL" clId="{862E660E-F980-4369-B211-65CB16F94B6F}" dt="2020-11-12T12:39:47.469" v="837" actId="478"/>
          <ac:spMkLst>
            <pc:docMk/>
            <pc:sldMk cId="1508375270" sldId="312"/>
            <ac:spMk id="110" creationId="{526936D2-BECB-4E6E-9291-39668D63DE0A}"/>
          </ac:spMkLst>
        </pc:spChg>
        <pc:spChg chg="add del mod">
          <ac:chgData name="James Clegg" userId="c6df1435-7a36-4b38-be4d-16e68e91152f" providerId="ADAL" clId="{862E660E-F980-4369-B211-65CB16F94B6F}" dt="2020-11-12T12:39:47.469" v="837" actId="478"/>
          <ac:spMkLst>
            <pc:docMk/>
            <pc:sldMk cId="1508375270" sldId="312"/>
            <ac:spMk id="111" creationId="{00C650C6-9DA4-41A1-A89C-4C50806721E0}"/>
          </ac:spMkLst>
        </pc:spChg>
        <pc:spChg chg="add del mod">
          <ac:chgData name="James Clegg" userId="c6df1435-7a36-4b38-be4d-16e68e91152f" providerId="ADAL" clId="{862E660E-F980-4369-B211-65CB16F94B6F}" dt="2020-11-12T12:39:47.469" v="837" actId="478"/>
          <ac:spMkLst>
            <pc:docMk/>
            <pc:sldMk cId="1508375270" sldId="312"/>
            <ac:spMk id="112" creationId="{5DABA1B5-6F92-4DDB-B757-147AC79059BF}"/>
          </ac:spMkLst>
        </pc:spChg>
        <pc:spChg chg="add del mod">
          <ac:chgData name="James Clegg" userId="c6df1435-7a36-4b38-be4d-16e68e91152f" providerId="ADAL" clId="{862E660E-F980-4369-B211-65CB16F94B6F}" dt="2020-11-12T12:39:47.469" v="837" actId="478"/>
          <ac:spMkLst>
            <pc:docMk/>
            <pc:sldMk cId="1508375270" sldId="312"/>
            <ac:spMk id="113" creationId="{AB9A2B30-1293-4BB5-9EFD-9B817540A915}"/>
          </ac:spMkLst>
        </pc:spChg>
        <pc:spChg chg="add">
          <ac:chgData name="James Clegg" userId="c6df1435-7a36-4b38-be4d-16e68e91152f" providerId="ADAL" clId="{862E660E-F980-4369-B211-65CB16F94B6F}" dt="2020-11-12T12:40:19.992" v="842"/>
          <ac:spMkLst>
            <pc:docMk/>
            <pc:sldMk cId="1508375270" sldId="312"/>
            <ac:spMk id="133" creationId="{6DE70E59-4121-4F95-89E0-C2BB4116944B}"/>
          </ac:spMkLst>
        </pc:spChg>
        <pc:spChg chg="add mod">
          <ac:chgData name="James Clegg" userId="c6df1435-7a36-4b38-be4d-16e68e91152f" providerId="ADAL" clId="{862E660E-F980-4369-B211-65CB16F94B6F}" dt="2020-11-12T12:40:47.112" v="847" actId="1076"/>
          <ac:spMkLst>
            <pc:docMk/>
            <pc:sldMk cId="1508375270" sldId="312"/>
            <ac:spMk id="134" creationId="{16994666-CC0C-4A69-816C-D4116D1DAFF6}"/>
          </ac:spMkLst>
        </pc:spChg>
        <pc:spChg chg="add mod">
          <ac:chgData name="James Clegg" userId="c6df1435-7a36-4b38-be4d-16e68e91152f" providerId="ADAL" clId="{862E660E-F980-4369-B211-65CB16F94B6F}" dt="2020-11-12T12:40:47.112" v="847" actId="1076"/>
          <ac:spMkLst>
            <pc:docMk/>
            <pc:sldMk cId="1508375270" sldId="312"/>
            <ac:spMk id="153" creationId="{5C559183-2BB6-44EE-85F8-5213A73A85A7}"/>
          </ac:spMkLst>
        </pc:spChg>
        <pc:spChg chg="add mod">
          <ac:chgData name="James Clegg" userId="c6df1435-7a36-4b38-be4d-16e68e91152f" providerId="ADAL" clId="{862E660E-F980-4369-B211-65CB16F94B6F}" dt="2020-11-12T12:40:47.112" v="847" actId="1076"/>
          <ac:spMkLst>
            <pc:docMk/>
            <pc:sldMk cId="1508375270" sldId="312"/>
            <ac:spMk id="154" creationId="{787E78D3-08C1-4984-9096-EA92F39250AE}"/>
          </ac:spMkLst>
        </pc:spChg>
        <pc:spChg chg="add mod">
          <ac:chgData name="James Clegg" userId="c6df1435-7a36-4b38-be4d-16e68e91152f" providerId="ADAL" clId="{862E660E-F980-4369-B211-65CB16F94B6F}" dt="2020-11-12T12:40:47.112" v="847" actId="1076"/>
          <ac:spMkLst>
            <pc:docMk/>
            <pc:sldMk cId="1508375270" sldId="312"/>
            <ac:spMk id="155" creationId="{DEE26DDA-2ECC-4E76-A9D3-A5EBDF31440A}"/>
          </ac:spMkLst>
        </pc:spChg>
        <pc:spChg chg="add mod">
          <ac:chgData name="James Clegg" userId="c6df1435-7a36-4b38-be4d-16e68e91152f" providerId="ADAL" clId="{862E660E-F980-4369-B211-65CB16F94B6F}" dt="2020-11-12T12:40:47.112" v="847" actId="1076"/>
          <ac:spMkLst>
            <pc:docMk/>
            <pc:sldMk cId="1508375270" sldId="312"/>
            <ac:spMk id="156" creationId="{85D082DF-D554-4952-BC65-BD8A0A2FF095}"/>
          </ac:spMkLst>
        </pc:spChg>
        <pc:spChg chg="mod">
          <ac:chgData name="James Clegg" userId="c6df1435-7a36-4b38-be4d-16e68e91152f" providerId="ADAL" clId="{862E660E-F980-4369-B211-65CB16F94B6F}" dt="2020-11-12T12:47:45.400" v="928" actId="20577"/>
          <ac:spMkLst>
            <pc:docMk/>
            <pc:sldMk cId="1508375270" sldId="312"/>
            <ac:spMk id="157" creationId="{698427C9-0617-9F43-BCE5-501B0A536CF5}"/>
          </ac:spMkLst>
        </pc:spChg>
        <pc:spChg chg="mod">
          <ac:chgData name="James Clegg" userId="c6df1435-7a36-4b38-be4d-16e68e91152f" providerId="ADAL" clId="{862E660E-F980-4369-B211-65CB16F94B6F}" dt="2020-11-12T12:45:13.307" v="900" actId="1076"/>
          <ac:spMkLst>
            <pc:docMk/>
            <pc:sldMk cId="1508375270" sldId="312"/>
            <ac:spMk id="158" creationId="{698427C9-0617-9F43-BCE5-501B0A536CF5}"/>
          </ac:spMkLst>
        </pc:spChg>
        <pc:spChg chg="mod">
          <ac:chgData name="James Clegg" userId="c6df1435-7a36-4b38-be4d-16e68e91152f" providerId="ADAL" clId="{862E660E-F980-4369-B211-65CB16F94B6F}" dt="2020-11-12T12:46:04.903" v="916" actId="1076"/>
          <ac:spMkLst>
            <pc:docMk/>
            <pc:sldMk cId="1508375270" sldId="312"/>
            <ac:spMk id="159" creationId="{698427C9-0617-9F43-BCE5-501B0A536CF5}"/>
          </ac:spMkLst>
        </pc:spChg>
        <pc:spChg chg="add mod">
          <ac:chgData name="James Clegg" userId="c6df1435-7a36-4b38-be4d-16e68e91152f" providerId="ADAL" clId="{862E660E-F980-4369-B211-65CB16F94B6F}" dt="2020-11-12T12:40:47.112" v="847" actId="1076"/>
          <ac:spMkLst>
            <pc:docMk/>
            <pc:sldMk cId="1508375270" sldId="312"/>
            <ac:spMk id="160" creationId="{4497CCFE-1F8F-4278-9F7A-BCA8B25EBE17}"/>
          </ac:spMkLst>
        </pc:spChg>
        <pc:spChg chg="add mod">
          <ac:chgData name="James Clegg" userId="c6df1435-7a36-4b38-be4d-16e68e91152f" providerId="ADAL" clId="{862E660E-F980-4369-B211-65CB16F94B6F}" dt="2020-11-12T12:40:49.535" v="848"/>
          <ac:spMkLst>
            <pc:docMk/>
            <pc:sldMk cId="1508375270" sldId="312"/>
            <ac:spMk id="161" creationId="{35DCCC7F-04D2-41ED-A678-FD44FEF3390E}"/>
          </ac:spMkLst>
        </pc:spChg>
        <pc:spChg chg="add mod">
          <ac:chgData name="James Clegg" userId="c6df1435-7a36-4b38-be4d-16e68e91152f" providerId="ADAL" clId="{862E660E-F980-4369-B211-65CB16F94B6F}" dt="2020-11-12T12:40:49.535" v="848"/>
          <ac:spMkLst>
            <pc:docMk/>
            <pc:sldMk cId="1508375270" sldId="312"/>
            <ac:spMk id="162" creationId="{61AFCA19-90B3-48E9-AEDC-F9E4A4EB516A}"/>
          </ac:spMkLst>
        </pc:spChg>
        <pc:spChg chg="add mod">
          <ac:chgData name="James Clegg" userId="c6df1435-7a36-4b38-be4d-16e68e91152f" providerId="ADAL" clId="{862E660E-F980-4369-B211-65CB16F94B6F}" dt="2020-11-12T12:40:49.535" v="848"/>
          <ac:spMkLst>
            <pc:docMk/>
            <pc:sldMk cId="1508375270" sldId="312"/>
            <ac:spMk id="163" creationId="{D0769633-87DC-4DFE-A572-0DF09439FECD}"/>
          </ac:spMkLst>
        </pc:spChg>
        <pc:spChg chg="add mod">
          <ac:chgData name="James Clegg" userId="c6df1435-7a36-4b38-be4d-16e68e91152f" providerId="ADAL" clId="{862E660E-F980-4369-B211-65CB16F94B6F}" dt="2020-11-12T12:40:49.535" v="848"/>
          <ac:spMkLst>
            <pc:docMk/>
            <pc:sldMk cId="1508375270" sldId="312"/>
            <ac:spMk id="164" creationId="{83EF0E93-E106-4F65-8A2E-746E24269CA6}"/>
          </ac:spMkLst>
        </pc:spChg>
        <pc:spChg chg="add mod">
          <ac:chgData name="James Clegg" userId="c6df1435-7a36-4b38-be4d-16e68e91152f" providerId="ADAL" clId="{862E660E-F980-4369-B211-65CB16F94B6F}" dt="2020-11-12T12:40:49.535" v="848"/>
          <ac:spMkLst>
            <pc:docMk/>
            <pc:sldMk cId="1508375270" sldId="312"/>
            <ac:spMk id="165" creationId="{B04C5904-A169-463B-A9C9-697BCAD174E8}"/>
          </ac:spMkLst>
        </pc:spChg>
        <pc:spChg chg="add mod">
          <ac:chgData name="James Clegg" userId="c6df1435-7a36-4b38-be4d-16e68e91152f" providerId="ADAL" clId="{862E660E-F980-4369-B211-65CB16F94B6F}" dt="2020-11-12T12:40:49.535" v="848"/>
          <ac:spMkLst>
            <pc:docMk/>
            <pc:sldMk cId="1508375270" sldId="312"/>
            <ac:spMk id="166" creationId="{1DFBA0E8-26DC-4815-8909-E5CF2D02CF54}"/>
          </ac:spMkLst>
        </pc:spChg>
        <pc:spChg chg="add mod">
          <ac:chgData name="James Clegg" userId="c6df1435-7a36-4b38-be4d-16e68e91152f" providerId="ADAL" clId="{862E660E-F980-4369-B211-65CB16F94B6F}" dt="2020-11-12T12:40:50.108" v="849"/>
          <ac:spMkLst>
            <pc:docMk/>
            <pc:sldMk cId="1508375270" sldId="312"/>
            <ac:spMk id="167" creationId="{7731356A-7F84-484E-9EB4-DE63D56CBD91}"/>
          </ac:spMkLst>
        </pc:spChg>
        <pc:spChg chg="add mod">
          <ac:chgData name="James Clegg" userId="c6df1435-7a36-4b38-be4d-16e68e91152f" providerId="ADAL" clId="{862E660E-F980-4369-B211-65CB16F94B6F}" dt="2020-11-12T12:40:50.108" v="849"/>
          <ac:spMkLst>
            <pc:docMk/>
            <pc:sldMk cId="1508375270" sldId="312"/>
            <ac:spMk id="168" creationId="{241F183B-A6A9-40CF-885B-037B4F89328E}"/>
          </ac:spMkLst>
        </pc:spChg>
        <pc:spChg chg="add mod">
          <ac:chgData name="James Clegg" userId="c6df1435-7a36-4b38-be4d-16e68e91152f" providerId="ADAL" clId="{862E660E-F980-4369-B211-65CB16F94B6F}" dt="2020-11-12T12:40:50.108" v="849"/>
          <ac:spMkLst>
            <pc:docMk/>
            <pc:sldMk cId="1508375270" sldId="312"/>
            <ac:spMk id="169" creationId="{008AF950-7F4C-4682-B627-BD1E10805325}"/>
          </ac:spMkLst>
        </pc:spChg>
        <pc:spChg chg="add mod">
          <ac:chgData name="James Clegg" userId="c6df1435-7a36-4b38-be4d-16e68e91152f" providerId="ADAL" clId="{862E660E-F980-4369-B211-65CB16F94B6F}" dt="2020-11-12T12:40:50.108" v="849"/>
          <ac:spMkLst>
            <pc:docMk/>
            <pc:sldMk cId="1508375270" sldId="312"/>
            <ac:spMk id="170" creationId="{E0F5D7C6-CA7B-4737-A2BD-29B440B946ED}"/>
          </ac:spMkLst>
        </pc:spChg>
        <pc:spChg chg="add mod">
          <ac:chgData name="James Clegg" userId="c6df1435-7a36-4b38-be4d-16e68e91152f" providerId="ADAL" clId="{862E660E-F980-4369-B211-65CB16F94B6F}" dt="2020-11-12T12:40:50.108" v="849"/>
          <ac:spMkLst>
            <pc:docMk/>
            <pc:sldMk cId="1508375270" sldId="312"/>
            <ac:spMk id="171" creationId="{626BB268-5EAD-4286-9796-0032ED2539E9}"/>
          </ac:spMkLst>
        </pc:spChg>
        <pc:spChg chg="add mod">
          <ac:chgData name="James Clegg" userId="c6df1435-7a36-4b38-be4d-16e68e91152f" providerId="ADAL" clId="{862E660E-F980-4369-B211-65CB16F94B6F}" dt="2020-11-12T12:40:50.108" v="849"/>
          <ac:spMkLst>
            <pc:docMk/>
            <pc:sldMk cId="1508375270" sldId="312"/>
            <ac:spMk id="172" creationId="{DECF1C1F-4000-4151-8F8A-627680655704}"/>
          </ac:spMkLst>
        </pc:spChg>
        <pc:spChg chg="add mod">
          <ac:chgData name="James Clegg" userId="c6df1435-7a36-4b38-be4d-16e68e91152f" providerId="ADAL" clId="{862E660E-F980-4369-B211-65CB16F94B6F}" dt="2020-11-12T12:40:50.592" v="850"/>
          <ac:spMkLst>
            <pc:docMk/>
            <pc:sldMk cId="1508375270" sldId="312"/>
            <ac:spMk id="173" creationId="{31020CCF-ADF7-4BFB-BF69-204CEBF8CEA9}"/>
          </ac:spMkLst>
        </pc:spChg>
        <pc:spChg chg="add mod">
          <ac:chgData name="James Clegg" userId="c6df1435-7a36-4b38-be4d-16e68e91152f" providerId="ADAL" clId="{862E660E-F980-4369-B211-65CB16F94B6F}" dt="2020-11-12T12:40:50.592" v="850"/>
          <ac:spMkLst>
            <pc:docMk/>
            <pc:sldMk cId="1508375270" sldId="312"/>
            <ac:spMk id="174" creationId="{F6D5AC31-616E-4961-AEAE-2F3EBED71EAD}"/>
          </ac:spMkLst>
        </pc:spChg>
        <pc:spChg chg="add mod">
          <ac:chgData name="James Clegg" userId="c6df1435-7a36-4b38-be4d-16e68e91152f" providerId="ADAL" clId="{862E660E-F980-4369-B211-65CB16F94B6F}" dt="2020-11-12T12:40:50.592" v="850"/>
          <ac:spMkLst>
            <pc:docMk/>
            <pc:sldMk cId="1508375270" sldId="312"/>
            <ac:spMk id="175" creationId="{08C9CE45-D6B7-43D8-B527-E2F831A696E3}"/>
          </ac:spMkLst>
        </pc:spChg>
        <pc:spChg chg="add mod">
          <ac:chgData name="James Clegg" userId="c6df1435-7a36-4b38-be4d-16e68e91152f" providerId="ADAL" clId="{862E660E-F980-4369-B211-65CB16F94B6F}" dt="2020-11-12T12:40:50.592" v="850"/>
          <ac:spMkLst>
            <pc:docMk/>
            <pc:sldMk cId="1508375270" sldId="312"/>
            <ac:spMk id="176" creationId="{BD9C73DE-C1BA-4147-A9DF-3C48CFB12631}"/>
          </ac:spMkLst>
        </pc:spChg>
        <pc:spChg chg="add mod">
          <ac:chgData name="James Clegg" userId="c6df1435-7a36-4b38-be4d-16e68e91152f" providerId="ADAL" clId="{862E660E-F980-4369-B211-65CB16F94B6F}" dt="2020-11-12T12:40:50.592" v="850"/>
          <ac:spMkLst>
            <pc:docMk/>
            <pc:sldMk cId="1508375270" sldId="312"/>
            <ac:spMk id="177" creationId="{2D2CBE94-FFBC-480F-AFB9-3A27B96CF646}"/>
          </ac:spMkLst>
        </pc:spChg>
        <pc:spChg chg="add mod">
          <ac:chgData name="James Clegg" userId="c6df1435-7a36-4b38-be4d-16e68e91152f" providerId="ADAL" clId="{862E660E-F980-4369-B211-65CB16F94B6F}" dt="2020-11-12T12:40:50.592" v="850"/>
          <ac:spMkLst>
            <pc:docMk/>
            <pc:sldMk cId="1508375270" sldId="312"/>
            <ac:spMk id="178" creationId="{C0403AA2-92E5-4023-BC2B-F8319B403B62}"/>
          </ac:spMkLst>
        </pc:spChg>
        <pc:spChg chg="add mod">
          <ac:chgData name="James Clegg" userId="c6df1435-7a36-4b38-be4d-16e68e91152f" providerId="ADAL" clId="{862E660E-F980-4369-B211-65CB16F94B6F}" dt="2020-11-12T12:40:51.042" v="851"/>
          <ac:spMkLst>
            <pc:docMk/>
            <pc:sldMk cId="1508375270" sldId="312"/>
            <ac:spMk id="179" creationId="{140156A4-BB4B-4CB5-A032-972F5816ABB3}"/>
          </ac:spMkLst>
        </pc:spChg>
        <pc:spChg chg="add mod">
          <ac:chgData name="James Clegg" userId="c6df1435-7a36-4b38-be4d-16e68e91152f" providerId="ADAL" clId="{862E660E-F980-4369-B211-65CB16F94B6F}" dt="2020-11-12T12:40:51.042" v="851"/>
          <ac:spMkLst>
            <pc:docMk/>
            <pc:sldMk cId="1508375270" sldId="312"/>
            <ac:spMk id="180" creationId="{6D67EEC3-E5FE-472F-8B4C-7C5E431C8B31}"/>
          </ac:spMkLst>
        </pc:spChg>
        <pc:spChg chg="add mod">
          <ac:chgData name="James Clegg" userId="c6df1435-7a36-4b38-be4d-16e68e91152f" providerId="ADAL" clId="{862E660E-F980-4369-B211-65CB16F94B6F}" dt="2020-11-12T12:40:51.042" v="851"/>
          <ac:spMkLst>
            <pc:docMk/>
            <pc:sldMk cId="1508375270" sldId="312"/>
            <ac:spMk id="181" creationId="{FA0BE197-4610-4813-850F-DACEFD972B65}"/>
          </ac:spMkLst>
        </pc:spChg>
        <pc:spChg chg="add mod">
          <ac:chgData name="James Clegg" userId="c6df1435-7a36-4b38-be4d-16e68e91152f" providerId="ADAL" clId="{862E660E-F980-4369-B211-65CB16F94B6F}" dt="2020-11-12T12:40:51.042" v="851"/>
          <ac:spMkLst>
            <pc:docMk/>
            <pc:sldMk cId="1508375270" sldId="312"/>
            <ac:spMk id="182" creationId="{AC60C080-26AA-48FA-A0AE-6E40D9B09659}"/>
          </ac:spMkLst>
        </pc:spChg>
        <pc:spChg chg="add mod">
          <ac:chgData name="James Clegg" userId="c6df1435-7a36-4b38-be4d-16e68e91152f" providerId="ADAL" clId="{862E660E-F980-4369-B211-65CB16F94B6F}" dt="2020-11-12T12:40:51.042" v="851"/>
          <ac:spMkLst>
            <pc:docMk/>
            <pc:sldMk cId="1508375270" sldId="312"/>
            <ac:spMk id="183" creationId="{848DD7FE-8C93-4A9F-80CD-CA01FB8AE99F}"/>
          </ac:spMkLst>
        </pc:spChg>
        <pc:spChg chg="add mod">
          <ac:chgData name="James Clegg" userId="c6df1435-7a36-4b38-be4d-16e68e91152f" providerId="ADAL" clId="{862E660E-F980-4369-B211-65CB16F94B6F}" dt="2020-11-12T12:40:51.042" v="851"/>
          <ac:spMkLst>
            <pc:docMk/>
            <pc:sldMk cId="1508375270" sldId="312"/>
            <ac:spMk id="184" creationId="{F48FCE49-E023-4605-A779-ED74EEAE752C}"/>
          </ac:spMkLst>
        </pc:spChg>
        <pc:spChg chg="add mod">
          <ac:chgData name="James Clegg" userId="c6df1435-7a36-4b38-be4d-16e68e91152f" providerId="ADAL" clId="{862E660E-F980-4369-B211-65CB16F94B6F}" dt="2020-11-12T12:40:51.510" v="852"/>
          <ac:spMkLst>
            <pc:docMk/>
            <pc:sldMk cId="1508375270" sldId="312"/>
            <ac:spMk id="185" creationId="{BFDAA7F7-23B6-4772-9E79-621D9ACE8A47}"/>
          </ac:spMkLst>
        </pc:spChg>
        <pc:spChg chg="add mod">
          <ac:chgData name="James Clegg" userId="c6df1435-7a36-4b38-be4d-16e68e91152f" providerId="ADAL" clId="{862E660E-F980-4369-B211-65CB16F94B6F}" dt="2020-11-12T12:40:51.510" v="852"/>
          <ac:spMkLst>
            <pc:docMk/>
            <pc:sldMk cId="1508375270" sldId="312"/>
            <ac:spMk id="186" creationId="{353B08D2-01A4-4398-AE84-BE8CBEECB166}"/>
          </ac:spMkLst>
        </pc:spChg>
        <pc:spChg chg="add mod">
          <ac:chgData name="James Clegg" userId="c6df1435-7a36-4b38-be4d-16e68e91152f" providerId="ADAL" clId="{862E660E-F980-4369-B211-65CB16F94B6F}" dt="2020-11-12T12:40:51.510" v="852"/>
          <ac:spMkLst>
            <pc:docMk/>
            <pc:sldMk cId="1508375270" sldId="312"/>
            <ac:spMk id="187" creationId="{D7BA87F4-7976-4DAD-81AB-5834789E3293}"/>
          </ac:spMkLst>
        </pc:spChg>
        <pc:spChg chg="add mod">
          <ac:chgData name="James Clegg" userId="c6df1435-7a36-4b38-be4d-16e68e91152f" providerId="ADAL" clId="{862E660E-F980-4369-B211-65CB16F94B6F}" dt="2020-11-12T12:40:51.510" v="852"/>
          <ac:spMkLst>
            <pc:docMk/>
            <pc:sldMk cId="1508375270" sldId="312"/>
            <ac:spMk id="188" creationId="{5504BEA2-4334-4EAA-9D09-0CC3B0BF450A}"/>
          </ac:spMkLst>
        </pc:spChg>
        <pc:spChg chg="add mod">
          <ac:chgData name="James Clegg" userId="c6df1435-7a36-4b38-be4d-16e68e91152f" providerId="ADAL" clId="{862E660E-F980-4369-B211-65CB16F94B6F}" dt="2020-11-12T12:40:51.510" v="852"/>
          <ac:spMkLst>
            <pc:docMk/>
            <pc:sldMk cId="1508375270" sldId="312"/>
            <ac:spMk id="189" creationId="{B022BE4C-3F59-4AC3-A40A-D8D0893FB725}"/>
          </ac:spMkLst>
        </pc:spChg>
        <pc:spChg chg="add mod">
          <ac:chgData name="James Clegg" userId="c6df1435-7a36-4b38-be4d-16e68e91152f" providerId="ADAL" clId="{862E660E-F980-4369-B211-65CB16F94B6F}" dt="2020-11-12T12:40:51.510" v="852"/>
          <ac:spMkLst>
            <pc:docMk/>
            <pc:sldMk cId="1508375270" sldId="312"/>
            <ac:spMk id="190" creationId="{A21F6183-52FE-41F9-A36A-F6C426D5A383}"/>
          </ac:spMkLst>
        </pc:spChg>
        <pc:spChg chg="add mod">
          <ac:chgData name="James Clegg" userId="c6df1435-7a36-4b38-be4d-16e68e91152f" providerId="ADAL" clId="{862E660E-F980-4369-B211-65CB16F94B6F}" dt="2020-11-12T12:40:52.021" v="853"/>
          <ac:spMkLst>
            <pc:docMk/>
            <pc:sldMk cId="1508375270" sldId="312"/>
            <ac:spMk id="191" creationId="{3137B1A2-375D-44BE-B63C-C41707E6E064}"/>
          </ac:spMkLst>
        </pc:spChg>
        <pc:spChg chg="add mod">
          <ac:chgData name="James Clegg" userId="c6df1435-7a36-4b38-be4d-16e68e91152f" providerId="ADAL" clId="{862E660E-F980-4369-B211-65CB16F94B6F}" dt="2020-11-12T12:40:52.021" v="853"/>
          <ac:spMkLst>
            <pc:docMk/>
            <pc:sldMk cId="1508375270" sldId="312"/>
            <ac:spMk id="192" creationId="{4823A005-2469-499D-932C-1436EF1FC429}"/>
          </ac:spMkLst>
        </pc:spChg>
        <pc:spChg chg="add mod">
          <ac:chgData name="James Clegg" userId="c6df1435-7a36-4b38-be4d-16e68e91152f" providerId="ADAL" clId="{862E660E-F980-4369-B211-65CB16F94B6F}" dt="2020-11-12T12:40:52.021" v="853"/>
          <ac:spMkLst>
            <pc:docMk/>
            <pc:sldMk cId="1508375270" sldId="312"/>
            <ac:spMk id="193" creationId="{AFFD761D-891D-48E8-9E6C-573D4CB8C480}"/>
          </ac:spMkLst>
        </pc:spChg>
        <pc:spChg chg="add mod">
          <ac:chgData name="James Clegg" userId="c6df1435-7a36-4b38-be4d-16e68e91152f" providerId="ADAL" clId="{862E660E-F980-4369-B211-65CB16F94B6F}" dt="2020-11-12T12:40:52.021" v="853"/>
          <ac:spMkLst>
            <pc:docMk/>
            <pc:sldMk cId="1508375270" sldId="312"/>
            <ac:spMk id="194" creationId="{8E5FA379-A58F-4AA3-8CEE-30ACEBC0884D}"/>
          </ac:spMkLst>
        </pc:spChg>
        <pc:spChg chg="add mod">
          <ac:chgData name="James Clegg" userId="c6df1435-7a36-4b38-be4d-16e68e91152f" providerId="ADAL" clId="{862E660E-F980-4369-B211-65CB16F94B6F}" dt="2020-11-12T12:40:52.021" v="853"/>
          <ac:spMkLst>
            <pc:docMk/>
            <pc:sldMk cId="1508375270" sldId="312"/>
            <ac:spMk id="195" creationId="{1CDAD70B-0ACF-42F5-B0D0-1809BC6E1670}"/>
          </ac:spMkLst>
        </pc:spChg>
        <pc:spChg chg="add mod">
          <ac:chgData name="James Clegg" userId="c6df1435-7a36-4b38-be4d-16e68e91152f" providerId="ADAL" clId="{862E660E-F980-4369-B211-65CB16F94B6F}" dt="2020-11-12T12:40:52.021" v="853"/>
          <ac:spMkLst>
            <pc:docMk/>
            <pc:sldMk cId="1508375270" sldId="312"/>
            <ac:spMk id="196" creationId="{FEEE752C-B5C0-4625-A68A-39CC7267DD1B}"/>
          </ac:spMkLst>
        </pc:spChg>
        <pc:spChg chg="add mod">
          <ac:chgData name="James Clegg" userId="c6df1435-7a36-4b38-be4d-16e68e91152f" providerId="ADAL" clId="{862E660E-F980-4369-B211-65CB16F94B6F}" dt="2020-11-12T12:40:52.502" v="854"/>
          <ac:spMkLst>
            <pc:docMk/>
            <pc:sldMk cId="1508375270" sldId="312"/>
            <ac:spMk id="197" creationId="{C1D87A25-3C44-4103-B71B-127EE968928E}"/>
          </ac:spMkLst>
        </pc:spChg>
        <pc:spChg chg="add mod">
          <ac:chgData name="James Clegg" userId="c6df1435-7a36-4b38-be4d-16e68e91152f" providerId="ADAL" clId="{862E660E-F980-4369-B211-65CB16F94B6F}" dt="2020-11-12T12:40:52.502" v="854"/>
          <ac:spMkLst>
            <pc:docMk/>
            <pc:sldMk cId="1508375270" sldId="312"/>
            <ac:spMk id="198" creationId="{4ACCE721-D5CE-491C-B8FD-4B5BD5CA2D46}"/>
          </ac:spMkLst>
        </pc:spChg>
        <pc:spChg chg="add mod">
          <ac:chgData name="James Clegg" userId="c6df1435-7a36-4b38-be4d-16e68e91152f" providerId="ADAL" clId="{862E660E-F980-4369-B211-65CB16F94B6F}" dt="2020-11-12T12:40:52.502" v="854"/>
          <ac:spMkLst>
            <pc:docMk/>
            <pc:sldMk cId="1508375270" sldId="312"/>
            <ac:spMk id="199" creationId="{3E8856D4-FA8D-4877-8A72-B1A1E22D8724}"/>
          </ac:spMkLst>
        </pc:spChg>
        <pc:spChg chg="add mod">
          <ac:chgData name="James Clegg" userId="c6df1435-7a36-4b38-be4d-16e68e91152f" providerId="ADAL" clId="{862E660E-F980-4369-B211-65CB16F94B6F}" dt="2020-11-12T12:40:52.502" v="854"/>
          <ac:spMkLst>
            <pc:docMk/>
            <pc:sldMk cId="1508375270" sldId="312"/>
            <ac:spMk id="200" creationId="{EDF70043-DC02-4C64-B836-400C2C5ABC5D}"/>
          </ac:spMkLst>
        </pc:spChg>
        <pc:spChg chg="add mod">
          <ac:chgData name="James Clegg" userId="c6df1435-7a36-4b38-be4d-16e68e91152f" providerId="ADAL" clId="{862E660E-F980-4369-B211-65CB16F94B6F}" dt="2020-11-12T12:40:52.502" v="854"/>
          <ac:spMkLst>
            <pc:docMk/>
            <pc:sldMk cId="1508375270" sldId="312"/>
            <ac:spMk id="201" creationId="{B6722C7F-6CD0-4346-A881-A05CE8A62A81}"/>
          </ac:spMkLst>
        </pc:spChg>
        <pc:spChg chg="add mod">
          <ac:chgData name="James Clegg" userId="c6df1435-7a36-4b38-be4d-16e68e91152f" providerId="ADAL" clId="{862E660E-F980-4369-B211-65CB16F94B6F}" dt="2020-11-12T12:40:52.502" v="854"/>
          <ac:spMkLst>
            <pc:docMk/>
            <pc:sldMk cId="1508375270" sldId="312"/>
            <ac:spMk id="202" creationId="{63BFA7EC-6FB0-476C-9C0B-9B97BB6A2BCB}"/>
          </ac:spMkLst>
        </pc:spChg>
        <pc:spChg chg="add mod">
          <ac:chgData name="James Clegg" userId="c6df1435-7a36-4b38-be4d-16e68e91152f" providerId="ADAL" clId="{862E660E-F980-4369-B211-65CB16F94B6F}" dt="2020-11-12T12:40:52.996" v="855"/>
          <ac:spMkLst>
            <pc:docMk/>
            <pc:sldMk cId="1508375270" sldId="312"/>
            <ac:spMk id="203" creationId="{B9E771E5-D314-4AA7-AE4C-4E9D4E18E1D8}"/>
          </ac:spMkLst>
        </pc:spChg>
        <pc:spChg chg="add mod">
          <ac:chgData name="James Clegg" userId="c6df1435-7a36-4b38-be4d-16e68e91152f" providerId="ADAL" clId="{862E660E-F980-4369-B211-65CB16F94B6F}" dt="2020-11-12T12:40:52.996" v="855"/>
          <ac:spMkLst>
            <pc:docMk/>
            <pc:sldMk cId="1508375270" sldId="312"/>
            <ac:spMk id="204" creationId="{C8116BAF-FC47-493B-AEA6-E4318D8265F2}"/>
          </ac:spMkLst>
        </pc:spChg>
        <pc:spChg chg="add mod">
          <ac:chgData name="James Clegg" userId="c6df1435-7a36-4b38-be4d-16e68e91152f" providerId="ADAL" clId="{862E660E-F980-4369-B211-65CB16F94B6F}" dt="2020-11-12T12:40:52.996" v="855"/>
          <ac:spMkLst>
            <pc:docMk/>
            <pc:sldMk cId="1508375270" sldId="312"/>
            <ac:spMk id="205" creationId="{2303BD65-BAF7-4564-B192-C12094AF6CE8}"/>
          </ac:spMkLst>
        </pc:spChg>
        <pc:spChg chg="add mod">
          <ac:chgData name="James Clegg" userId="c6df1435-7a36-4b38-be4d-16e68e91152f" providerId="ADAL" clId="{862E660E-F980-4369-B211-65CB16F94B6F}" dt="2020-11-12T12:40:52.996" v="855"/>
          <ac:spMkLst>
            <pc:docMk/>
            <pc:sldMk cId="1508375270" sldId="312"/>
            <ac:spMk id="206" creationId="{3065A43D-DAD0-4E77-897D-7EBB08B8087C}"/>
          </ac:spMkLst>
        </pc:spChg>
        <pc:spChg chg="add mod">
          <ac:chgData name="James Clegg" userId="c6df1435-7a36-4b38-be4d-16e68e91152f" providerId="ADAL" clId="{862E660E-F980-4369-B211-65CB16F94B6F}" dt="2020-11-12T12:40:52.996" v="855"/>
          <ac:spMkLst>
            <pc:docMk/>
            <pc:sldMk cId="1508375270" sldId="312"/>
            <ac:spMk id="207" creationId="{339FEAC5-EDC5-45CD-9CB6-71E69E9F0114}"/>
          </ac:spMkLst>
        </pc:spChg>
        <pc:spChg chg="add mod">
          <ac:chgData name="James Clegg" userId="c6df1435-7a36-4b38-be4d-16e68e91152f" providerId="ADAL" clId="{862E660E-F980-4369-B211-65CB16F94B6F}" dt="2020-11-12T12:40:52.996" v="855"/>
          <ac:spMkLst>
            <pc:docMk/>
            <pc:sldMk cId="1508375270" sldId="312"/>
            <ac:spMk id="208" creationId="{B8CA36FC-23B2-42D5-8F71-2AD9AE1446AF}"/>
          </ac:spMkLst>
        </pc:spChg>
        <pc:spChg chg="add mod">
          <ac:chgData name="James Clegg" userId="c6df1435-7a36-4b38-be4d-16e68e91152f" providerId="ADAL" clId="{862E660E-F980-4369-B211-65CB16F94B6F}" dt="2020-11-12T12:40:53.541" v="856"/>
          <ac:spMkLst>
            <pc:docMk/>
            <pc:sldMk cId="1508375270" sldId="312"/>
            <ac:spMk id="209" creationId="{69BA10E7-8942-42F9-82D2-16FDA49E2863}"/>
          </ac:spMkLst>
        </pc:spChg>
        <pc:spChg chg="add mod">
          <ac:chgData name="James Clegg" userId="c6df1435-7a36-4b38-be4d-16e68e91152f" providerId="ADAL" clId="{862E660E-F980-4369-B211-65CB16F94B6F}" dt="2020-11-12T12:40:53.541" v="856"/>
          <ac:spMkLst>
            <pc:docMk/>
            <pc:sldMk cId="1508375270" sldId="312"/>
            <ac:spMk id="210" creationId="{490E45A9-C0D4-4B58-9C52-0A96F119E561}"/>
          </ac:spMkLst>
        </pc:spChg>
        <pc:spChg chg="add mod">
          <ac:chgData name="James Clegg" userId="c6df1435-7a36-4b38-be4d-16e68e91152f" providerId="ADAL" clId="{862E660E-F980-4369-B211-65CB16F94B6F}" dt="2020-11-12T12:40:53.541" v="856"/>
          <ac:spMkLst>
            <pc:docMk/>
            <pc:sldMk cId="1508375270" sldId="312"/>
            <ac:spMk id="211" creationId="{162DE844-CCB6-4D1E-BC4E-4CB4355C6B88}"/>
          </ac:spMkLst>
        </pc:spChg>
        <pc:spChg chg="add mod">
          <ac:chgData name="James Clegg" userId="c6df1435-7a36-4b38-be4d-16e68e91152f" providerId="ADAL" clId="{862E660E-F980-4369-B211-65CB16F94B6F}" dt="2020-11-12T12:40:53.541" v="856"/>
          <ac:spMkLst>
            <pc:docMk/>
            <pc:sldMk cId="1508375270" sldId="312"/>
            <ac:spMk id="212" creationId="{3BDF53D7-9FCD-4287-9A82-66B5B4F33844}"/>
          </ac:spMkLst>
        </pc:spChg>
        <pc:spChg chg="add mod">
          <ac:chgData name="James Clegg" userId="c6df1435-7a36-4b38-be4d-16e68e91152f" providerId="ADAL" clId="{862E660E-F980-4369-B211-65CB16F94B6F}" dt="2020-11-12T12:40:53.541" v="856"/>
          <ac:spMkLst>
            <pc:docMk/>
            <pc:sldMk cId="1508375270" sldId="312"/>
            <ac:spMk id="213" creationId="{F11A097E-AA88-4316-A787-06A4E3F9BE35}"/>
          </ac:spMkLst>
        </pc:spChg>
        <pc:spChg chg="add mod">
          <ac:chgData name="James Clegg" userId="c6df1435-7a36-4b38-be4d-16e68e91152f" providerId="ADAL" clId="{862E660E-F980-4369-B211-65CB16F94B6F}" dt="2020-11-12T12:40:53.541" v="856"/>
          <ac:spMkLst>
            <pc:docMk/>
            <pc:sldMk cId="1508375270" sldId="312"/>
            <ac:spMk id="214" creationId="{D1B8030C-7BDA-4C45-8E7C-B421FB31747A}"/>
          </ac:spMkLst>
        </pc:spChg>
        <pc:spChg chg="add mod">
          <ac:chgData name="James Clegg" userId="c6df1435-7a36-4b38-be4d-16e68e91152f" providerId="ADAL" clId="{862E660E-F980-4369-B211-65CB16F94B6F}" dt="2020-11-12T12:40:54.026" v="857"/>
          <ac:spMkLst>
            <pc:docMk/>
            <pc:sldMk cId="1508375270" sldId="312"/>
            <ac:spMk id="215" creationId="{1C975498-C5AA-4816-B2AA-227060A6AABA}"/>
          </ac:spMkLst>
        </pc:spChg>
        <pc:spChg chg="add mod">
          <ac:chgData name="James Clegg" userId="c6df1435-7a36-4b38-be4d-16e68e91152f" providerId="ADAL" clId="{862E660E-F980-4369-B211-65CB16F94B6F}" dt="2020-11-12T12:40:54.026" v="857"/>
          <ac:spMkLst>
            <pc:docMk/>
            <pc:sldMk cId="1508375270" sldId="312"/>
            <ac:spMk id="216" creationId="{8FA0DF60-CAF3-42A5-A37F-4868AC84ECBA}"/>
          </ac:spMkLst>
        </pc:spChg>
        <pc:spChg chg="add mod">
          <ac:chgData name="James Clegg" userId="c6df1435-7a36-4b38-be4d-16e68e91152f" providerId="ADAL" clId="{862E660E-F980-4369-B211-65CB16F94B6F}" dt="2020-11-12T12:40:54.026" v="857"/>
          <ac:spMkLst>
            <pc:docMk/>
            <pc:sldMk cId="1508375270" sldId="312"/>
            <ac:spMk id="217" creationId="{37EA2F8C-F32E-43C9-9511-0D5C0D59599F}"/>
          </ac:spMkLst>
        </pc:spChg>
        <pc:spChg chg="add mod">
          <ac:chgData name="James Clegg" userId="c6df1435-7a36-4b38-be4d-16e68e91152f" providerId="ADAL" clId="{862E660E-F980-4369-B211-65CB16F94B6F}" dt="2020-11-12T12:40:54.026" v="857"/>
          <ac:spMkLst>
            <pc:docMk/>
            <pc:sldMk cId="1508375270" sldId="312"/>
            <ac:spMk id="218" creationId="{3A435017-5172-43A9-8499-F9CC3C736289}"/>
          </ac:spMkLst>
        </pc:spChg>
        <pc:spChg chg="add mod">
          <ac:chgData name="James Clegg" userId="c6df1435-7a36-4b38-be4d-16e68e91152f" providerId="ADAL" clId="{862E660E-F980-4369-B211-65CB16F94B6F}" dt="2020-11-12T12:40:54.026" v="857"/>
          <ac:spMkLst>
            <pc:docMk/>
            <pc:sldMk cId="1508375270" sldId="312"/>
            <ac:spMk id="219" creationId="{6D1493C2-857C-4EE2-B8BE-BF51EB7F1987}"/>
          </ac:spMkLst>
        </pc:spChg>
        <pc:spChg chg="add mod">
          <ac:chgData name="James Clegg" userId="c6df1435-7a36-4b38-be4d-16e68e91152f" providerId="ADAL" clId="{862E660E-F980-4369-B211-65CB16F94B6F}" dt="2020-11-12T12:40:54.026" v="857"/>
          <ac:spMkLst>
            <pc:docMk/>
            <pc:sldMk cId="1508375270" sldId="312"/>
            <ac:spMk id="220" creationId="{74B7D55E-C5EB-4F93-A78F-88725E00FDA8}"/>
          </ac:spMkLst>
        </pc:spChg>
        <pc:spChg chg="add mod">
          <ac:chgData name="James Clegg" userId="c6df1435-7a36-4b38-be4d-16e68e91152f" providerId="ADAL" clId="{862E660E-F980-4369-B211-65CB16F94B6F}" dt="2020-11-12T12:40:54.541" v="858"/>
          <ac:spMkLst>
            <pc:docMk/>
            <pc:sldMk cId="1508375270" sldId="312"/>
            <ac:spMk id="221" creationId="{BCD8EADC-0ADB-484B-ACE8-132402A1307C}"/>
          </ac:spMkLst>
        </pc:spChg>
        <pc:spChg chg="add mod">
          <ac:chgData name="James Clegg" userId="c6df1435-7a36-4b38-be4d-16e68e91152f" providerId="ADAL" clId="{862E660E-F980-4369-B211-65CB16F94B6F}" dt="2020-11-12T12:40:54.541" v="858"/>
          <ac:spMkLst>
            <pc:docMk/>
            <pc:sldMk cId="1508375270" sldId="312"/>
            <ac:spMk id="222" creationId="{B2EE578F-4D20-4B77-AD99-E0AFA010744A}"/>
          </ac:spMkLst>
        </pc:spChg>
        <pc:spChg chg="add mod">
          <ac:chgData name="James Clegg" userId="c6df1435-7a36-4b38-be4d-16e68e91152f" providerId="ADAL" clId="{862E660E-F980-4369-B211-65CB16F94B6F}" dt="2020-11-12T12:40:54.541" v="858"/>
          <ac:spMkLst>
            <pc:docMk/>
            <pc:sldMk cId="1508375270" sldId="312"/>
            <ac:spMk id="223" creationId="{D49F7F00-B6F4-4179-A543-211F97E45248}"/>
          </ac:spMkLst>
        </pc:spChg>
        <pc:spChg chg="add mod">
          <ac:chgData name="James Clegg" userId="c6df1435-7a36-4b38-be4d-16e68e91152f" providerId="ADAL" clId="{862E660E-F980-4369-B211-65CB16F94B6F}" dt="2020-11-12T12:40:54.541" v="858"/>
          <ac:spMkLst>
            <pc:docMk/>
            <pc:sldMk cId="1508375270" sldId="312"/>
            <ac:spMk id="224" creationId="{49E08B91-A765-45B7-8AEF-B7593B21E0CD}"/>
          </ac:spMkLst>
        </pc:spChg>
        <pc:spChg chg="add mod">
          <ac:chgData name="James Clegg" userId="c6df1435-7a36-4b38-be4d-16e68e91152f" providerId="ADAL" clId="{862E660E-F980-4369-B211-65CB16F94B6F}" dt="2020-11-12T12:40:54.541" v="858"/>
          <ac:spMkLst>
            <pc:docMk/>
            <pc:sldMk cId="1508375270" sldId="312"/>
            <ac:spMk id="225" creationId="{6622BBAA-BEE5-4BCC-8FCE-AFACFBC3DC11}"/>
          </ac:spMkLst>
        </pc:spChg>
        <pc:spChg chg="add mod">
          <ac:chgData name="James Clegg" userId="c6df1435-7a36-4b38-be4d-16e68e91152f" providerId="ADAL" clId="{862E660E-F980-4369-B211-65CB16F94B6F}" dt="2020-11-12T12:40:54.541" v="858"/>
          <ac:spMkLst>
            <pc:docMk/>
            <pc:sldMk cId="1508375270" sldId="312"/>
            <ac:spMk id="226" creationId="{8588FC83-6F9A-4EBD-80D6-EA91DA6A872C}"/>
          </ac:spMkLst>
        </pc:spChg>
        <pc:spChg chg="add mod">
          <ac:chgData name="James Clegg" userId="c6df1435-7a36-4b38-be4d-16e68e91152f" providerId="ADAL" clId="{862E660E-F980-4369-B211-65CB16F94B6F}" dt="2020-11-12T12:45:37.753" v="911" actId="1076"/>
          <ac:spMkLst>
            <pc:docMk/>
            <pc:sldMk cId="1508375270" sldId="312"/>
            <ac:spMk id="229" creationId="{8F74B356-4D77-4002-8C61-2B0C0CE70BE4}"/>
          </ac:spMkLst>
        </pc:spChg>
        <pc:spChg chg="add mod">
          <ac:chgData name="James Clegg" userId="c6df1435-7a36-4b38-be4d-16e68e91152f" providerId="ADAL" clId="{862E660E-F980-4369-B211-65CB16F94B6F}" dt="2020-11-12T12:45:50.634" v="915" actId="20577"/>
          <ac:spMkLst>
            <pc:docMk/>
            <pc:sldMk cId="1508375270" sldId="312"/>
            <ac:spMk id="230" creationId="{75524D5E-F1E0-4517-AE86-11D1864873BE}"/>
          </ac:spMkLst>
        </pc:spChg>
        <pc:grpChg chg="del">
          <ac:chgData name="James Clegg" userId="c6df1435-7a36-4b38-be4d-16e68e91152f" providerId="ADAL" clId="{862E660E-F980-4369-B211-65CB16F94B6F}" dt="2020-11-12T12:34:41.953" v="739" actId="478"/>
          <ac:grpSpMkLst>
            <pc:docMk/>
            <pc:sldMk cId="1508375270" sldId="312"/>
            <ac:grpSpMk id="4" creationId="{00000000-0000-0000-0000-000000000000}"/>
          </ac:grpSpMkLst>
        </pc:grpChg>
        <pc:grpChg chg="del">
          <ac:chgData name="James Clegg" userId="c6df1435-7a36-4b38-be4d-16e68e91152f" providerId="ADAL" clId="{862E660E-F980-4369-B211-65CB16F94B6F}" dt="2020-11-12T12:34:41.419" v="738" actId="478"/>
          <ac:grpSpMkLst>
            <pc:docMk/>
            <pc:sldMk cId="1508375270" sldId="312"/>
            <ac:grpSpMk id="11" creationId="{00000000-0000-0000-0000-000000000000}"/>
          </ac:grpSpMkLst>
        </pc:grpChg>
        <pc:picChg chg="add mod">
          <ac:chgData name="James Clegg" userId="c6df1435-7a36-4b38-be4d-16e68e91152f" providerId="ADAL" clId="{862E660E-F980-4369-B211-65CB16F94B6F}" dt="2020-11-12T12:38:51.233" v="823" actId="1076"/>
          <ac:picMkLst>
            <pc:docMk/>
            <pc:sldMk cId="1508375270" sldId="312"/>
            <ac:picMk id="7" creationId="{625FD3B6-E467-49B5-961A-A8D07679228D}"/>
          </ac:picMkLst>
        </pc:picChg>
        <pc:picChg chg="del">
          <ac:chgData name="James Clegg" userId="c6df1435-7a36-4b38-be4d-16e68e91152f" providerId="ADAL" clId="{862E660E-F980-4369-B211-65CB16F94B6F}" dt="2020-11-12T11:34:30.605" v="76" actId="478"/>
          <ac:picMkLst>
            <pc:docMk/>
            <pc:sldMk cId="1508375270" sldId="312"/>
            <ac:picMk id="10" creationId="{00000000-0000-0000-0000-000000000000}"/>
          </ac:picMkLst>
        </pc:picChg>
        <pc:picChg chg="add mod">
          <ac:chgData name="James Clegg" userId="c6df1435-7a36-4b38-be4d-16e68e91152f" providerId="ADAL" clId="{862E660E-F980-4369-B211-65CB16F94B6F}" dt="2020-11-12T12:46:30.716" v="919" actId="1076"/>
          <ac:picMkLst>
            <pc:docMk/>
            <pc:sldMk cId="1508375270" sldId="312"/>
            <ac:picMk id="17" creationId="{FCA06B84-B98B-4AB3-8053-8826DF77658F}"/>
          </ac:picMkLst>
        </pc:picChg>
        <pc:picChg chg="add">
          <ac:chgData name="James Clegg" userId="c6df1435-7a36-4b38-be4d-16e68e91152f" providerId="ADAL" clId="{862E660E-F980-4369-B211-65CB16F94B6F}" dt="2020-11-12T12:40:19.992" v="842"/>
          <ac:picMkLst>
            <pc:docMk/>
            <pc:sldMk cId="1508375270" sldId="312"/>
            <ac:picMk id="114" creationId="{E7207758-409A-4F37-BCC2-AE8B3586E801}"/>
          </ac:picMkLst>
        </pc:picChg>
        <pc:cxnChg chg="mod">
          <ac:chgData name="James Clegg" userId="c6df1435-7a36-4b38-be4d-16e68e91152f" providerId="ADAL" clId="{862E660E-F980-4369-B211-65CB16F94B6F}" dt="2020-11-12T12:43:10.633" v="879" actId="12788"/>
          <ac:cxnSpMkLst>
            <pc:docMk/>
            <pc:sldMk cId="1508375270" sldId="312"/>
            <ac:cxnSpMk id="9" creationId="{00000000-0000-0000-0000-000000000000}"/>
          </ac:cxnSpMkLst>
        </pc:cxnChg>
        <pc:cxnChg chg="add mod">
          <ac:chgData name="James Clegg" userId="c6df1435-7a36-4b38-be4d-16e68e91152f" providerId="ADAL" clId="{862E660E-F980-4369-B211-65CB16F94B6F}" dt="2020-11-12T12:43:53.889" v="885" actId="14100"/>
          <ac:cxnSpMkLst>
            <pc:docMk/>
            <pc:sldMk cId="1508375270" sldId="312"/>
            <ac:cxnSpMk id="227" creationId="{29CB5CB4-11AC-40B2-A606-24D9929001CD}"/>
          </ac:cxnSpMkLst>
        </pc:cxnChg>
        <pc:cxnChg chg="add mod">
          <ac:chgData name="James Clegg" userId="c6df1435-7a36-4b38-be4d-16e68e91152f" providerId="ADAL" clId="{862E660E-F980-4369-B211-65CB16F94B6F}" dt="2020-11-12T12:44:05.584" v="888" actId="14100"/>
          <ac:cxnSpMkLst>
            <pc:docMk/>
            <pc:sldMk cId="1508375270" sldId="312"/>
            <ac:cxnSpMk id="228" creationId="{96A3613C-09A1-479B-86BE-06C68ED0AA53}"/>
          </ac:cxnSpMkLst>
        </pc:cxnChg>
      </pc:sldChg>
      <pc:sldChg chg="delSp del modTransition delAnim">
        <pc:chgData name="James Clegg" userId="c6df1435-7a36-4b38-be4d-16e68e91152f" providerId="ADAL" clId="{862E660E-F980-4369-B211-65CB16F94B6F}" dt="2020-11-12T13:06:39.904" v="1322" actId="2696"/>
        <pc:sldMkLst>
          <pc:docMk/>
          <pc:sldMk cId="94253417" sldId="313"/>
        </pc:sldMkLst>
        <pc:picChg chg="del">
          <ac:chgData name="James Clegg" userId="c6df1435-7a36-4b38-be4d-16e68e91152f" providerId="ADAL" clId="{862E660E-F980-4369-B211-65CB16F94B6F}" dt="2020-11-12T11:34:33.283" v="77" actId="478"/>
          <ac:picMkLst>
            <pc:docMk/>
            <pc:sldMk cId="94253417" sldId="313"/>
            <ac:picMk id="4" creationId="{00000000-0000-0000-0000-000000000000}"/>
          </ac:picMkLst>
        </pc:picChg>
      </pc:sldChg>
      <pc:sldChg chg="addSp delSp modSp modTransition addAnim delAnim modAnim">
        <pc:chgData name="James Clegg" userId="c6df1435-7a36-4b38-be4d-16e68e91152f" providerId="ADAL" clId="{862E660E-F980-4369-B211-65CB16F94B6F}" dt="2020-11-12T12:33:30.093" v="734"/>
        <pc:sldMkLst>
          <pc:docMk/>
          <pc:sldMk cId="185056766" sldId="314"/>
        </pc:sldMkLst>
        <pc:spChg chg="del">
          <ac:chgData name="James Clegg" userId="c6df1435-7a36-4b38-be4d-16e68e91152f" providerId="ADAL" clId="{862E660E-F980-4369-B211-65CB16F94B6F}" dt="2020-11-12T12:22:25.917" v="606" actId="478"/>
          <ac:spMkLst>
            <pc:docMk/>
            <pc:sldMk cId="185056766" sldId="314"/>
            <ac:spMk id="12" creationId="{00000000-0000-0000-0000-000000000000}"/>
          </ac:spMkLst>
        </pc:spChg>
        <pc:spChg chg="mod">
          <ac:chgData name="James Clegg" userId="c6df1435-7a36-4b38-be4d-16e68e91152f" providerId="ADAL" clId="{862E660E-F980-4369-B211-65CB16F94B6F}" dt="2020-11-12T12:24:29.885" v="640" actId="1076"/>
          <ac:spMkLst>
            <pc:docMk/>
            <pc:sldMk cId="185056766" sldId="314"/>
            <ac:spMk id="13" creationId="{00000000-0000-0000-0000-000000000000}"/>
          </ac:spMkLst>
        </pc:spChg>
        <pc:spChg chg="mod">
          <ac:chgData name="James Clegg" userId="c6df1435-7a36-4b38-be4d-16e68e91152f" providerId="ADAL" clId="{862E660E-F980-4369-B211-65CB16F94B6F}" dt="2020-11-12T12:21:47.327" v="599" actId="1076"/>
          <ac:spMkLst>
            <pc:docMk/>
            <pc:sldMk cId="185056766" sldId="314"/>
            <ac:spMk id="22" creationId="{698427C9-0617-9F43-BCE5-501B0A536CF5}"/>
          </ac:spMkLst>
        </pc:spChg>
        <pc:spChg chg="mod">
          <ac:chgData name="James Clegg" userId="c6df1435-7a36-4b38-be4d-16e68e91152f" providerId="ADAL" clId="{862E660E-F980-4369-B211-65CB16F94B6F}" dt="2020-11-12T12:24:11.384" v="635" actId="1076"/>
          <ac:spMkLst>
            <pc:docMk/>
            <pc:sldMk cId="185056766" sldId="314"/>
            <ac:spMk id="24" creationId="{00000000-0000-0000-0000-000000000000}"/>
          </ac:spMkLst>
        </pc:spChg>
        <pc:spChg chg="mod">
          <ac:chgData name="James Clegg" userId="c6df1435-7a36-4b38-be4d-16e68e91152f" providerId="ADAL" clId="{862E660E-F980-4369-B211-65CB16F94B6F}" dt="2020-11-12T12:24:11.384" v="635" actId="1076"/>
          <ac:spMkLst>
            <pc:docMk/>
            <pc:sldMk cId="185056766" sldId="314"/>
            <ac:spMk id="25" creationId="{00000000-0000-0000-0000-000000000000}"/>
          </ac:spMkLst>
        </pc:spChg>
        <pc:spChg chg="add mod">
          <ac:chgData name="James Clegg" userId="c6df1435-7a36-4b38-be4d-16e68e91152f" providerId="ADAL" clId="{862E660E-F980-4369-B211-65CB16F94B6F}" dt="2020-11-12T12:21:47.327" v="599" actId="1076"/>
          <ac:spMkLst>
            <pc:docMk/>
            <pc:sldMk cId="185056766" sldId="314"/>
            <ac:spMk id="36" creationId="{D99CEE11-F1A5-42DC-833E-51F622FD02B9}"/>
          </ac:spMkLst>
        </pc:spChg>
        <pc:spChg chg="add mod">
          <ac:chgData name="James Clegg" userId="c6df1435-7a36-4b38-be4d-16e68e91152f" providerId="ADAL" clId="{862E660E-F980-4369-B211-65CB16F94B6F}" dt="2020-11-12T12:27:44.693" v="672" actId="207"/>
          <ac:spMkLst>
            <pc:docMk/>
            <pc:sldMk cId="185056766" sldId="314"/>
            <ac:spMk id="37" creationId="{F43ADD94-3E32-49FB-8B4F-B7F85DF83DC6}"/>
          </ac:spMkLst>
        </pc:spChg>
        <pc:spChg chg="mod">
          <ac:chgData name="James Clegg" userId="c6df1435-7a36-4b38-be4d-16e68e91152f" providerId="ADAL" clId="{862E660E-F980-4369-B211-65CB16F94B6F}" dt="2020-11-12T12:27:44.693" v="672" actId="207"/>
          <ac:spMkLst>
            <pc:docMk/>
            <pc:sldMk cId="185056766" sldId="314"/>
            <ac:spMk id="38" creationId="{00000000-0000-0000-0000-000000000000}"/>
          </ac:spMkLst>
        </pc:spChg>
        <pc:spChg chg="add mod">
          <ac:chgData name="James Clegg" userId="c6df1435-7a36-4b38-be4d-16e68e91152f" providerId="ADAL" clId="{862E660E-F980-4369-B211-65CB16F94B6F}" dt="2020-11-12T12:24:29.885" v="640" actId="1076"/>
          <ac:spMkLst>
            <pc:docMk/>
            <pc:sldMk cId="185056766" sldId="314"/>
            <ac:spMk id="39" creationId="{827EF1C2-112F-49FA-BBCF-17DF5987E3B9}"/>
          </ac:spMkLst>
        </pc:spChg>
        <pc:spChg chg="add mod">
          <ac:chgData name="James Clegg" userId="c6df1435-7a36-4b38-be4d-16e68e91152f" providerId="ADAL" clId="{862E660E-F980-4369-B211-65CB16F94B6F}" dt="2020-11-12T12:24:29.885" v="640" actId="1076"/>
          <ac:spMkLst>
            <pc:docMk/>
            <pc:sldMk cId="185056766" sldId="314"/>
            <ac:spMk id="40" creationId="{361BC06B-04E3-4767-AED6-F1333E17B0F6}"/>
          </ac:spMkLst>
        </pc:spChg>
        <pc:spChg chg="add mod">
          <ac:chgData name="James Clegg" userId="c6df1435-7a36-4b38-be4d-16e68e91152f" providerId="ADAL" clId="{862E660E-F980-4369-B211-65CB16F94B6F}" dt="2020-11-12T12:24:29.885" v="640" actId="1076"/>
          <ac:spMkLst>
            <pc:docMk/>
            <pc:sldMk cId="185056766" sldId="314"/>
            <ac:spMk id="41" creationId="{0CBF5F90-9C6F-4D5C-ACBC-D71952A8FD73}"/>
          </ac:spMkLst>
        </pc:spChg>
        <pc:spChg chg="add del mod">
          <ac:chgData name="James Clegg" userId="c6df1435-7a36-4b38-be4d-16e68e91152f" providerId="ADAL" clId="{862E660E-F980-4369-B211-65CB16F94B6F}" dt="2020-11-12T12:25:46.674" v="658" actId="1076"/>
          <ac:spMkLst>
            <pc:docMk/>
            <pc:sldMk cId="185056766" sldId="314"/>
            <ac:spMk id="43" creationId="{5752DF44-418B-484D-976D-058A6D388886}"/>
          </ac:spMkLst>
        </pc:spChg>
        <pc:spChg chg="add del mod">
          <ac:chgData name="James Clegg" userId="c6df1435-7a36-4b38-be4d-16e68e91152f" providerId="ADAL" clId="{862E660E-F980-4369-B211-65CB16F94B6F}" dt="2020-11-12T12:25:46.674" v="658" actId="1076"/>
          <ac:spMkLst>
            <pc:docMk/>
            <pc:sldMk cId="185056766" sldId="314"/>
            <ac:spMk id="44" creationId="{0ACEE1A4-23D7-4426-BFA5-47CC98B24214}"/>
          </ac:spMkLst>
        </pc:spChg>
        <pc:spChg chg="add del mod">
          <ac:chgData name="James Clegg" userId="c6df1435-7a36-4b38-be4d-16e68e91152f" providerId="ADAL" clId="{862E660E-F980-4369-B211-65CB16F94B6F}" dt="2020-11-12T12:25:46.674" v="658" actId="1076"/>
          <ac:spMkLst>
            <pc:docMk/>
            <pc:sldMk cId="185056766" sldId="314"/>
            <ac:spMk id="45" creationId="{8760A52E-745A-4B68-BFDC-B2E918C40B10}"/>
          </ac:spMkLst>
        </pc:spChg>
        <pc:spChg chg="add del mod">
          <ac:chgData name="James Clegg" userId="c6df1435-7a36-4b38-be4d-16e68e91152f" providerId="ADAL" clId="{862E660E-F980-4369-B211-65CB16F94B6F}" dt="2020-11-12T12:25:46.674" v="658" actId="1076"/>
          <ac:spMkLst>
            <pc:docMk/>
            <pc:sldMk cId="185056766" sldId="314"/>
            <ac:spMk id="46" creationId="{5C60980A-B7E9-4104-9F94-628411F3C751}"/>
          </ac:spMkLst>
        </pc:spChg>
        <pc:spChg chg="add del mod">
          <ac:chgData name="James Clegg" userId="c6df1435-7a36-4b38-be4d-16e68e91152f" providerId="ADAL" clId="{862E660E-F980-4369-B211-65CB16F94B6F}" dt="2020-11-12T12:25:46.674" v="658" actId="1076"/>
          <ac:spMkLst>
            <pc:docMk/>
            <pc:sldMk cId="185056766" sldId="314"/>
            <ac:spMk id="47" creationId="{50C43880-1707-4E07-917D-656483B57DE7}"/>
          </ac:spMkLst>
        </pc:spChg>
        <pc:spChg chg="add del mod">
          <ac:chgData name="James Clegg" userId="c6df1435-7a36-4b38-be4d-16e68e91152f" providerId="ADAL" clId="{862E660E-F980-4369-B211-65CB16F94B6F}" dt="2020-11-12T12:25:46.674" v="658" actId="1076"/>
          <ac:spMkLst>
            <pc:docMk/>
            <pc:sldMk cId="185056766" sldId="314"/>
            <ac:spMk id="48" creationId="{6DA9F6D7-36E8-45C7-9524-29D2A9636FDF}"/>
          </ac:spMkLst>
        </pc:spChg>
        <pc:spChg chg="add del mod">
          <ac:chgData name="James Clegg" userId="c6df1435-7a36-4b38-be4d-16e68e91152f" providerId="ADAL" clId="{862E660E-F980-4369-B211-65CB16F94B6F}" dt="2020-11-12T12:25:46.674" v="658" actId="1076"/>
          <ac:spMkLst>
            <pc:docMk/>
            <pc:sldMk cId="185056766" sldId="314"/>
            <ac:spMk id="49" creationId="{0E2FD951-369D-40BF-837C-B1625D189B24}"/>
          </ac:spMkLst>
        </pc:spChg>
        <pc:spChg chg="add del mod">
          <ac:chgData name="James Clegg" userId="c6df1435-7a36-4b38-be4d-16e68e91152f" providerId="ADAL" clId="{862E660E-F980-4369-B211-65CB16F94B6F}" dt="2020-11-12T12:25:46.674" v="658" actId="1076"/>
          <ac:spMkLst>
            <pc:docMk/>
            <pc:sldMk cId="185056766" sldId="314"/>
            <ac:spMk id="50" creationId="{D6E9F8B8-2D41-4C9C-ADFB-8FB5D0A46E80}"/>
          </ac:spMkLst>
        </pc:spChg>
        <pc:spChg chg="add del mod">
          <ac:chgData name="James Clegg" userId="c6df1435-7a36-4b38-be4d-16e68e91152f" providerId="ADAL" clId="{862E660E-F980-4369-B211-65CB16F94B6F}" dt="2020-11-12T12:25:46.674" v="658" actId="1076"/>
          <ac:spMkLst>
            <pc:docMk/>
            <pc:sldMk cId="185056766" sldId="314"/>
            <ac:spMk id="51" creationId="{D7833AAE-7812-4296-9171-9DFFD9FB5B90}"/>
          </ac:spMkLst>
        </pc:spChg>
        <pc:spChg chg="add del mod">
          <ac:chgData name="James Clegg" userId="c6df1435-7a36-4b38-be4d-16e68e91152f" providerId="ADAL" clId="{862E660E-F980-4369-B211-65CB16F94B6F}" dt="2020-11-12T12:25:46.674" v="658" actId="1076"/>
          <ac:spMkLst>
            <pc:docMk/>
            <pc:sldMk cId="185056766" sldId="314"/>
            <ac:spMk id="52" creationId="{F399173B-9940-4AAB-8C1F-33344127F3E2}"/>
          </ac:spMkLst>
        </pc:spChg>
        <pc:spChg chg="add del mod">
          <ac:chgData name="James Clegg" userId="c6df1435-7a36-4b38-be4d-16e68e91152f" providerId="ADAL" clId="{862E660E-F980-4369-B211-65CB16F94B6F}" dt="2020-11-12T12:25:46.674" v="658" actId="1076"/>
          <ac:spMkLst>
            <pc:docMk/>
            <pc:sldMk cId="185056766" sldId="314"/>
            <ac:spMk id="53" creationId="{7076EFA7-D962-4B5E-8264-6E1E31C14D9B}"/>
          </ac:spMkLst>
        </pc:spChg>
        <pc:spChg chg="add del mod">
          <ac:chgData name="James Clegg" userId="c6df1435-7a36-4b38-be4d-16e68e91152f" providerId="ADAL" clId="{862E660E-F980-4369-B211-65CB16F94B6F}" dt="2020-11-12T12:25:46.674" v="658" actId="1076"/>
          <ac:spMkLst>
            <pc:docMk/>
            <pc:sldMk cId="185056766" sldId="314"/>
            <ac:spMk id="54" creationId="{C9FF0C4E-5403-4058-A4A5-947BA84B6416}"/>
          </ac:spMkLst>
        </pc:spChg>
        <pc:spChg chg="add del mod">
          <ac:chgData name="James Clegg" userId="c6df1435-7a36-4b38-be4d-16e68e91152f" providerId="ADAL" clId="{862E660E-F980-4369-B211-65CB16F94B6F}" dt="2020-11-12T12:25:46.674" v="658" actId="1076"/>
          <ac:spMkLst>
            <pc:docMk/>
            <pc:sldMk cId="185056766" sldId="314"/>
            <ac:spMk id="55" creationId="{C7A7D052-BDFF-458F-B781-C10FA48E711C}"/>
          </ac:spMkLst>
        </pc:spChg>
        <pc:spChg chg="add del mod">
          <ac:chgData name="James Clegg" userId="c6df1435-7a36-4b38-be4d-16e68e91152f" providerId="ADAL" clId="{862E660E-F980-4369-B211-65CB16F94B6F}" dt="2020-11-12T12:25:46.674" v="658" actId="1076"/>
          <ac:spMkLst>
            <pc:docMk/>
            <pc:sldMk cId="185056766" sldId="314"/>
            <ac:spMk id="56" creationId="{7A3FE913-DBD7-42C5-9A30-1DB4947AE353}"/>
          </ac:spMkLst>
        </pc:spChg>
        <pc:spChg chg="add del mod">
          <ac:chgData name="James Clegg" userId="c6df1435-7a36-4b38-be4d-16e68e91152f" providerId="ADAL" clId="{862E660E-F980-4369-B211-65CB16F94B6F}" dt="2020-11-12T12:25:46.674" v="658" actId="1076"/>
          <ac:spMkLst>
            <pc:docMk/>
            <pc:sldMk cId="185056766" sldId="314"/>
            <ac:spMk id="57" creationId="{0919EA04-9F5B-4B4A-B77E-27C1797833F0}"/>
          </ac:spMkLst>
        </pc:spChg>
        <pc:spChg chg="add del mod">
          <ac:chgData name="James Clegg" userId="c6df1435-7a36-4b38-be4d-16e68e91152f" providerId="ADAL" clId="{862E660E-F980-4369-B211-65CB16F94B6F}" dt="2020-11-12T12:25:46.674" v="658" actId="1076"/>
          <ac:spMkLst>
            <pc:docMk/>
            <pc:sldMk cId="185056766" sldId="314"/>
            <ac:spMk id="58" creationId="{A8B6247B-6017-44C4-832A-75AA1B0D8F14}"/>
          </ac:spMkLst>
        </pc:spChg>
        <pc:spChg chg="add del mod">
          <ac:chgData name="James Clegg" userId="c6df1435-7a36-4b38-be4d-16e68e91152f" providerId="ADAL" clId="{862E660E-F980-4369-B211-65CB16F94B6F}" dt="2020-11-12T12:25:46.674" v="658" actId="1076"/>
          <ac:spMkLst>
            <pc:docMk/>
            <pc:sldMk cId="185056766" sldId="314"/>
            <ac:spMk id="59" creationId="{76A1B8BB-B590-4567-9CED-804E4ACF9F16}"/>
          </ac:spMkLst>
        </pc:spChg>
        <pc:spChg chg="add del mod">
          <ac:chgData name="James Clegg" userId="c6df1435-7a36-4b38-be4d-16e68e91152f" providerId="ADAL" clId="{862E660E-F980-4369-B211-65CB16F94B6F}" dt="2020-11-12T12:25:46.674" v="658" actId="1076"/>
          <ac:spMkLst>
            <pc:docMk/>
            <pc:sldMk cId="185056766" sldId="314"/>
            <ac:spMk id="60" creationId="{EF9379F1-83E5-4D20-9B55-BCC1391B791C}"/>
          </ac:spMkLst>
        </pc:spChg>
        <pc:spChg chg="add del mod">
          <ac:chgData name="James Clegg" userId="c6df1435-7a36-4b38-be4d-16e68e91152f" providerId="ADAL" clId="{862E660E-F980-4369-B211-65CB16F94B6F}" dt="2020-11-12T12:25:46.674" v="658" actId="1076"/>
          <ac:spMkLst>
            <pc:docMk/>
            <pc:sldMk cId="185056766" sldId="314"/>
            <ac:spMk id="61" creationId="{2C48C540-2DFC-41EA-BA77-2D20DB6F5312}"/>
          </ac:spMkLst>
        </pc:spChg>
        <pc:spChg chg="add del mod">
          <ac:chgData name="James Clegg" userId="c6df1435-7a36-4b38-be4d-16e68e91152f" providerId="ADAL" clId="{862E660E-F980-4369-B211-65CB16F94B6F}" dt="2020-11-12T12:25:46.674" v="658" actId="1076"/>
          <ac:spMkLst>
            <pc:docMk/>
            <pc:sldMk cId="185056766" sldId="314"/>
            <ac:spMk id="62" creationId="{2615B8EF-E2C4-4B74-A00A-A8EAD84F7688}"/>
          </ac:spMkLst>
        </pc:spChg>
        <pc:spChg chg="add del mod">
          <ac:chgData name="James Clegg" userId="c6df1435-7a36-4b38-be4d-16e68e91152f" providerId="ADAL" clId="{862E660E-F980-4369-B211-65CB16F94B6F}" dt="2020-11-12T12:25:46.674" v="658" actId="1076"/>
          <ac:spMkLst>
            <pc:docMk/>
            <pc:sldMk cId="185056766" sldId="314"/>
            <ac:spMk id="63" creationId="{8B2170B8-20B3-4E05-9DA1-87F2BAE4A0D7}"/>
          </ac:spMkLst>
        </pc:spChg>
        <pc:spChg chg="add del mod">
          <ac:chgData name="James Clegg" userId="c6df1435-7a36-4b38-be4d-16e68e91152f" providerId="ADAL" clId="{862E660E-F980-4369-B211-65CB16F94B6F}" dt="2020-11-12T12:25:46.674" v="658" actId="1076"/>
          <ac:spMkLst>
            <pc:docMk/>
            <pc:sldMk cId="185056766" sldId="314"/>
            <ac:spMk id="64" creationId="{19A9ED98-35CF-4747-AE93-214A56628301}"/>
          </ac:spMkLst>
        </pc:spChg>
        <pc:spChg chg="add del mod">
          <ac:chgData name="James Clegg" userId="c6df1435-7a36-4b38-be4d-16e68e91152f" providerId="ADAL" clId="{862E660E-F980-4369-B211-65CB16F94B6F}" dt="2020-11-12T12:25:46.674" v="658" actId="1076"/>
          <ac:spMkLst>
            <pc:docMk/>
            <pc:sldMk cId="185056766" sldId="314"/>
            <ac:spMk id="65" creationId="{C16F500E-C8F5-442D-9C89-85C916399427}"/>
          </ac:spMkLst>
        </pc:spChg>
        <pc:spChg chg="add del mod">
          <ac:chgData name="James Clegg" userId="c6df1435-7a36-4b38-be4d-16e68e91152f" providerId="ADAL" clId="{862E660E-F980-4369-B211-65CB16F94B6F}" dt="2020-11-12T12:25:46.674" v="658" actId="1076"/>
          <ac:spMkLst>
            <pc:docMk/>
            <pc:sldMk cId="185056766" sldId="314"/>
            <ac:spMk id="66" creationId="{D004D394-D533-4E6E-BC8E-FB76DC2E3E0B}"/>
          </ac:spMkLst>
        </pc:spChg>
        <pc:spChg chg="add del mod">
          <ac:chgData name="James Clegg" userId="c6df1435-7a36-4b38-be4d-16e68e91152f" providerId="ADAL" clId="{862E660E-F980-4369-B211-65CB16F94B6F}" dt="2020-11-12T12:25:46.674" v="658" actId="1076"/>
          <ac:spMkLst>
            <pc:docMk/>
            <pc:sldMk cId="185056766" sldId="314"/>
            <ac:spMk id="67" creationId="{FF8605DA-C445-4943-9F92-B02E873E2E73}"/>
          </ac:spMkLst>
        </pc:spChg>
        <pc:spChg chg="add del mod">
          <ac:chgData name="James Clegg" userId="c6df1435-7a36-4b38-be4d-16e68e91152f" providerId="ADAL" clId="{862E660E-F980-4369-B211-65CB16F94B6F}" dt="2020-11-12T12:25:46.674" v="658" actId="1076"/>
          <ac:spMkLst>
            <pc:docMk/>
            <pc:sldMk cId="185056766" sldId="314"/>
            <ac:spMk id="68" creationId="{9FFF2530-7F39-4518-A80B-BC2A69046DDE}"/>
          </ac:spMkLst>
        </pc:spChg>
        <pc:spChg chg="add del mod">
          <ac:chgData name="James Clegg" userId="c6df1435-7a36-4b38-be4d-16e68e91152f" providerId="ADAL" clId="{862E660E-F980-4369-B211-65CB16F94B6F}" dt="2020-11-12T12:25:46.674" v="658" actId="1076"/>
          <ac:spMkLst>
            <pc:docMk/>
            <pc:sldMk cId="185056766" sldId="314"/>
            <ac:spMk id="69" creationId="{3A944D18-D497-42B3-A665-53C0CDC848C6}"/>
          </ac:spMkLst>
        </pc:spChg>
        <pc:spChg chg="add del mod">
          <ac:chgData name="James Clegg" userId="c6df1435-7a36-4b38-be4d-16e68e91152f" providerId="ADAL" clId="{862E660E-F980-4369-B211-65CB16F94B6F}" dt="2020-11-12T12:25:46.674" v="658" actId="1076"/>
          <ac:spMkLst>
            <pc:docMk/>
            <pc:sldMk cId="185056766" sldId="314"/>
            <ac:spMk id="70" creationId="{6CCBB595-4595-43A5-A070-42D3B57C3687}"/>
          </ac:spMkLst>
        </pc:spChg>
        <pc:spChg chg="add del mod">
          <ac:chgData name="James Clegg" userId="c6df1435-7a36-4b38-be4d-16e68e91152f" providerId="ADAL" clId="{862E660E-F980-4369-B211-65CB16F94B6F}" dt="2020-11-12T12:25:46.674" v="658" actId="1076"/>
          <ac:spMkLst>
            <pc:docMk/>
            <pc:sldMk cId="185056766" sldId="314"/>
            <ac:spMk id="71" creationId="{08871EFA-0EF5-4CFD-94F7-C02881CEBAF7}"/>
          </ac:spMkLst>
        </pc:spChg>
        <pc:spChg chg="add del mod">
          <ac:chgData name="James Clegg" userId="c6df1435-7a36-4b38-be4d-16e68e91152f" providerId="ADAL" clId="{862E660E-F980-4369-B211-65CB16F94B6F}" dt="2020-11-12T12:25:46.674" v="658" actId="1076"/>
          <ac:spMkLst>
            <pc:docMk/>
            <pc:sldMk cId="185056766" sldId="314"/>
            <ac:spMk id="72" creationId="{6E883EA0-6879-4F94-8D7D-6C3A36708F2B}"/>
          </ac:spMkLst>
        </pc:spChg>
        <pc:spChg chg="add mod">
          <ac:chgData name="James Clegg" userId="c6df1435-7a36-4b38-be4d-16e68e91152f" providerId="ADAL" clId="{862E660E-F980-4369-B211-65CB16F94B6F}" dt="2020-11-12T12:29:23.478" v="686" actId="207"/>
          <ac:spMkLst>
            <pc:docMk/>
            <pc:sldMk cId="185056766" sldId="314"/>
            <ac:spMk id="73" creationId="{2769AE0C-3C51-4BB4-A155-A7A421875C8C}"/>
          </ac:spMkLst>
        </pc:spChg>
        <pc:spChg chg="add mod">
          <ac:chgData name="James Clegg" userId="c6df1435-7a36-4b38-be4d-16e68e91152f" providerId="ADAL" clId="{862E660E-F980-4369-B211-65CB16F94B6F}" dt="2020-11-12T12:29:23.478" v="686" actId="207"/>
          <ac:spMkLst>
            <pc:docMk/>
            <pc:sldMk cId="185056766" sldId="314"/>
            <ac:spMk id="74" creationId="{7F87D45E-E752-4D7D-8596-4A0B7AF9FC41}"/>
          </ac:spMkLst>
        </pc:spChg>
        <pc:spChg chg="add mod">
          <ac:chgData name="James Clegg" userId="c6df1435-7a36-4b38-be4d-16e68e91152f" providerId="ADAL" clId="{862E660E-F980-4369-B211-65CB16F94B6F}" dt="2020-11-12T12:29:23.478" v="686" actId="207"/>
          <ac:spMkLst>
            <pc:docMk/>
            <pc:sldMk cId="185056766" sldId="314"/>
            <ac:spMk id="75" creationId="{3DBDB8B3-6A83-4F80-A810-2B83A1259AC8}"/>
          </ac:spMkLst>
        </pc:spChg>
        <pc:spChg chg="add mod">
          <ac:chgData name="James Clegg" userId="c6df1435-7a36-4b38-be4d-16e68e91152f" providerId="ADAL" clId="{862E660E-F980-4369-B211-65CB16F94B6F}" dt="2020-11-12T12:29:23.478" v="686" actId="207"/>
          <ac:spMkLst>
            <pc:docMk/>
            <pc:sldMk cId="185056766" sldId="314"/>
            <ac:spMk id="76" creationId="{D87AFEA9-07BF-4ABA-A2B7-27338BE28256}"/>
          </ac:spMkLst>
        </pc:spChg>
        <pc:spChg chg="add mod">
          <ac:chgData name="James Clegg" userId="c6df1435-7a36-4b38-be4d-16e68e91152f" providerId="ADAL" clId="{862E660E-F980-4369-B211-65CB16F94B6F}" dt="2020-11-12T12:29:23.478" v="686" actId="207"/>
          <ac:spMkLst>
            <pc:docMk/>
            <pc:sldMk cId="185056766" sldId="314"/>
            <ac:spMk id="77" creationId="{2E37B0C5-D6C8-4BC2-8238-BD3029F643BA}"/>
          </ac:spMkLst>
        </pc:spChg>
        <pc:spChg chg="add mod">
          <ac:chgData name="James Clegg" userId="c6df1435-7a36-4b38-be4d-16e68e91152f" providerId="ADAL" clId="{862E660E-F980-4369-B211-65CB16F94B6F}" dt="2020-11-12T12:29:23.478" v="686" actId="207"/>
          <ac:spMkLst>
            <pc:docMk/>
            <pc:sldMk cId="185056766" sldId="314"/>
            <ac:spMk id="78" creationId="{1D92F060-FA66-4E95-A07A-DF42B7A11984}"/>
          </ac:spMkLst>
        </pc:spChg>
        <pc:spChg chg="add mod">
          <ac:chgData name="James Clegg" userId="c6df1435-7a36-4b38-be4d-16e68e91152f" providerId="ADAL" clId="{862E660E-F980-4369-B211-65CB16F94B6F}" dt="2020-11-12T12:30:20.388" v="690" actId="1076"/>
          <ac:spMkLst>
            <pc:docMk/>
            <pc:sldMk cId="185056766" sldId="314"/>
            <ac:spMk id="79" creationId="{F2F200C0-89C6-44BA-9106-7C415F755100}"/>
          </ac:spMkLst>
        </pc:spChg>
        <pc:spChg chg="add mod">
          <ac:chgData name="James Clegg" userId="c6df1435-7a36-4b38-be4d-16e68e91152f" providerId="ADAL" clId="{862E660E-F980-4369-B211-65CB16F94B6F}" dt="2020-11-12T12:31:30.484" v="712" actId="1037"/>
          <ac:spMkLst>
            <pc:docMk/>
            <pc:sldMk cId="185056766" sldId="314"/>
            <ac:spMk id="80" creationId="{C9047D0D-EDF7-4980-B6B4-E47A59555EBA}"/>
          </ac:spMkLst>
        </pc:spChg>
        <pc:spChg chg="add mod">
          <ac:chgData name="James Clegg" userId="c6df1435-7a36-4b38-be4d-16e68e91152f" providerId="ADAL" clId="{862E660E-F980-4369-B211-65CB16F94B6F}" dt="2020-11-12T12:32:14.579" v="727" actId="1037"/>
          <ac:spMkLst>
            <pc:docMk/>
            <pc:sldMk cId="185056766" sldId="314"/>
            <ac:spMk id="81" creationId="{253EF165-B56A-480A-9F9D-B6EC647A3B95}"/>
          </ac:spMkLst>
        </pc:spChg>
        <pc:spChg chg="del mod">
          <ac:chgData name="James Clegg" userId="c6df1435-7a36-4b38-be4d-16e68e91152f" providerId="ADAL" clId="{862E660E-F980-4369-B211-65CB16F94B6F}" dt="2020-11-12T12:22:47.083" v="612" actId="478"/>
          <ac:spMkLst>
            <pc:docMk/>
            <pc:sldMk cId="185056766" sldId="314"/>
            <ac:spMk id="100" creationId="{00000000-0000-0000-0000-000000000000}"/>
          </ac:spMkLst>
        </pc:spChg>
        <pc:spChg chg="del mod">
          <ac:chgData name="James Clegg" userId="c6df1435-7a36-4b38-be4d-16e68e91152f" providerId="ADAL" clId="{862E660E-F980-4369-B211-65CB16F94B6F}" dt="2020-11-12T12:22:47.083" v="612" actId="478"/>
          <ac:spMkLst>
            <pc:docMk/>
            <pc:sldMk cId="185056766" sldId="314"/>
            <ac:spMk id="101" creationId="{00000000-0000-0000-0000-000000000000}"/>
          </ac:spMkLst>
        </pc:spChg>
        <pc:spChg chg="mod">
          <ac:chgData name="James Clegg" userId="c6df1435-7a36-4b38-be4d-16e68e91152f" providerId="ADAL" clId="{862E660E-F980-4369-B211-65CB16F94B6F}" dt="2020-11-12T12:24:29.885" v="640" actId="1076"/>
          <ac:spMkLst>
            <pc:docMk/>
            <pc:sldMk cId="185056766" sldId="314"/>
            <ac:spMk id="102" creationId="{00000000-0000-0000-0000-000000000000}"/>
          </ac:spMkLst>
        </pc:spChg>
        <pc:spChg chg="mod">
          <ac:chgData name="James Clegg" userId="c6df1435-7a36-4b38-be4d-16e68e91152f" providerId="ADAL" clId="{862E660E-F980-4369-B211-65CB16F94B6F}" dt="2020-11-12T12:26:48.666" v="664" actId="12788"/>
          <ac:spMkLst>
            <pc:docMk/>
            <pc:sldMk cId="185056766" sldId="314"/>
            <ac:spMk id="104" creationId="{00000000-0000-0000-0000-000000000000}"/>
          </ac:spMkLst>
        </pc:spChg>
        <pc:spChg chg="del">
          <ac:chgData name="James Clegg" userId="c6df1435-7a36-4b38-be4d-16e68e91152f" providerId="ADAL" clId="{862E660E-F980-4369-B211-65CB16F94B6F}" dt="2020-11-12T12:22:25.917" v="606" actId="478"/>
          <ac:spMkLst>
            <pc:docMk/>
            <pc:sldMk cId="185056766" sldId="314"/>
            <ac:spMk id="105" creationId="{00000000-0000-0000-0000-000000000000}"/>
          </ac:spMkLst>
        </pc:spChg>
        <pc:spChg chg="mod">
          <ac:chgData name="James Clegg" userId="c6df1435-7a36-4b38-be4d-16e68e91152f" providerId="ADAL" clId="{862E660E-F980-4369-B211-65CB16F94B6F}" dt="2020-11-12T12:26:48.666" v="664" actId="12788"/>
          <ac:spMkLst>
            <pc:docMk/>
            <pc:sldMk cId="185056766" sldId="314"/>
            <ac:spMk id="106" creationId="{00000000-0000-0000-0000-000000000000}"/>
          </ac:spMkLst>
        </pc:spChg>
        <pc:spChg chg="del">
          <ac:chgData name="James Clegg" userId="c6df1435-7a36-4b38-be4d-16e68e91152f" providerId="ADAL" clId="{862E660E-F980-4369-B211-65CB16F94B6F}" dt="2020-11-12T12:22:13.108" v="603" actId="478"/>
          <ac:spMkLst>
            <pc:docMk/>
            <pc:sldMk cId="185056766" sldId="314"/>
            <ac:spMk id="107" creationId="{00000000-0000-0000-0000-000000000000}"/>
          </ac:spMkLst>
        </pc:spChg>
        <pc:spChg chg="mod">
          <ac:chgData name="James Clegg" userId="c6df1435-7a36-4b38-be4d-16e68e91152f" providerId="ADAL" clId="{862E660E-F980-4369-B211-65CB16F94B6F}" dt="2020-11-12T12:24:29.885" v="640" actId="1076"/>
          <ac:spMkLst>
            <pc:docMk/>
            <pc:sldMk cId="185056766" sldId="314"/>
            <ac:spMk id="108" creationId="{00000000-0000-0000-0000-000000000000}"/>
          </ac:spMkLst>
        </pc:spChg>
        <pc:spChg chg="mod">
          <ac:chgData name="James Clegg" userId="c6df1435-7a36-4b38-be4d-16e68e91152f" providerId="ADAL" clId="{862E660E-F980-4369-B211-65CB16F94B6F}" dt="2020-11-12T12:26:52.179" v="665" actId="12788"/>
          <ac:spMkLst>
            <pc:docMk/>
            <pc:sldMk cId="185056766" sldId="314"/>
            <ac:spMk id="109" creationId="{00000000-0000-0000-0000-000000000000}"/>
          </ac:spMkLst>
        </pc:spChg>
        <pc:spChg chg="del">
          <ac:chgData name="James Clegg" userId="c6df1435-7a36-4b38-be4d-16e68e91152f" providerId="ADAL" clId="{862E660E-F980-4369-B211-65CB16F94B6F}" dt="2020-11-12T12:22:16.670" v="604" actId="478"/>
          <ac:spMkLst>
            <pc:docMk/>
            <pc:sldMk cId="185056766" sldId="314"/>
            <ac:spMk id="110" creationId="{00000000-0000-0000-0000-000000000000}"/>
          </ac:spMkLst>
        </pc:spChg>
        <pc:spChg chg="del">
          <ac:chgData name="James Clegg" userId="c6df1435-7a36-4b38-be4d-16e68e91152f" providerId="ADAL" clId="{862E660E-F980-4369-B211-65CB16F94B6F}" dt="2020-11-12T12:22:22.352" v="605" actId="478"/>
          <ac:spMkLst>
            <pc:docMk/>
            <pc:sldMk cId="185056766" sldId="314"/>
            <ac:spMk id="111" creationId="{00000000-0000-0000-0000-000000000000}"/>
          </ac:spMkLst>
        </pc:spChg>
        <pc:spChg chg="del mod">
          <ac:chgData name="James Clegg" userId="c6df1435-7a36-4b38-be4d-16e68e91152f" providerId="ADAL" clId="{862E660E-F980-4369-B211-65CB16F94B6F}" dt="2020-11-12T12:22:47.083" v="612" actId="478"/>
          <ac:spMkLst>
            <pc:docMk/>
            <pc:sldMk cId="185056766" sldId="314"/>
            <ac:spMk id="112" creationId="{00000000-0000-0000-0000-000000000000}"/>
          </ac:spMkLst>
        </pc:spChg>
        <pc:spChg chg="del">
          <ac:chgData name="James Clegg" userId="c6df1435-7a36-4b38-be4d-16e68e91152f" providerId="ADAL" clId="{862E660E-F980-4369-B211-65CB16F94B6F}" dt="2020-11-12T12:22:16.670" v="604" actId="478"/>
          <ac:spMkLst>
            <pc:docMk/>
            <pc:sldMk cId="185056766" sldId="314"/>
            <ac:spMk id="113" creationId="{00000000-0000-0000-0000-000000000000}"/>
          </ac:spMkLst>
        </pc:spChg>
        <pc:spChg chg="del">
          <ac:chgData name="James Clegg" userId="c6df1435-7a36-4b38-be4d-16e68e91152f" providerId="ADAL" clId="{862E660E-F980-4369-B211-65CB16F94B6F}" dt="2020-11-12T12:22:22.352" v="605" actId="478"/>
          <ac:spMkLst>
            <pc:docMk/>
            <pc:sldMk cId="185056766" sldId="314"/>
            <ac:spMk id="114" creationId="{00000000-0000-0000-0000-000000000000}"/>
          </ac:spMkLst>
        </pc:spChg>
        <pc:spChg chg="del mod">
          <ac:chgData name="James Clegg" userId="c6df1435-7a36-4b38-be4d-16e68e91152f" providerId="ADAL" clId="{862E660E-F980-4369-B211-65CB16F94B6F}" dt="2020-11-12T12:22:47.083" v="612" actId="478"/>
          <ac:spMkLst>
            <pc:docMk/>
            <pc:sldMk cId="185056766" sldId="314"/>
            <ac:spMk id="133" creationId="{00000000-0000-0000-0000-000000000000}"/>
          </ac:spMkLst>
        </pc:spChg>
        <pc:spChg chg="del">
          <ac:chgData name="James Clegg" userId="c6df1435-7a36-4b38-be4d-16e68e91152f" providerId="ADAL" clId="{862E660E-F980-4369-B211-65CB16F94B6F}" dt="2020-11-12T12:22:16.670" v="604" actId="478"/>
          <ac:spMkLst>
            <pc:docMk/>
            <pc:sldMk cId="185056766" sldId="314"/>
            <ac:spMk id="134" creationId="{00000000-0000-0000-0000-000000000000}"/>
          </ac:spMkLst>
        </pc:spChg>
        <pc:spChg chg="del">
          <ac:chgData name="James Clegg" userId="c6df1435-7a36-4b38-be4d-16e68e91152f" providerId="ADAL" clId="{862E660E-F980-4369-B211-65CB16F94B6F}" dt="2020-11-12T12:22:22.352" v="605" actId="478"/>
          <ac:spMkLst>
            <pc:docMk/>
            <pc:sldMk cId="185056766" sldId="314"/>
            <ac:spMk id="153" creationId="{00000000-0000-0000-0000-000000000000}"/>
          </ac:spMkLst>
        </pc:spChg>
        <pc:spChg chg="del mod">
          <ac:chgData name="James Clegg" userId="c6df1435-7a36-4b38-be4d-16e68e91152f" providerId="ADAL" clId="{862E660E-F980-4369-B211-65CB16F94B6F}" dt="2020-11-12T12:22:47.083" v="612" actId="478"/>
          <ac:spMkLst>
            <pc:docMk/>
            <pc:sldMk cId="185056766" sldId="314"/>
            <ac:spMk id="154" creationId="{00000000-0000-0000-0000-000000000000}"/>
          </ac:spMkLst>
        </pc:spChg>
        <pc:spChg chg="del">
          <ac:chgData name="James Clegg" userId="c6df1435-7a36-4b38-be4d-16e68e91152f" providerId="ADAL" clId="{862E660E-F980-4369-B211-65CB16F94B6F}" dt="2020-11-12T12:22:16.670" v="604" actId="478"/>
          <ac:spMkLst>
            <pc:docMk/>
            <pc:sldMk cId="185056766" sldId="314"/>
            <ac:spMk id="155" creationId="{00000000-0000-0000-0000-000000000000}"/>
          </ac:spMkLst>
        </pc:spChg>
        <pc:spChg chg="del">
          <ac:chgData name="James Clegg" userId="c6df1435-7a36-4b38-be4d-16e68e91152f" providerId="ADAL" clId="{862E660E-F980-4369-B211-65CB16F94B6F}" dt="2020-11-12T12:22:22.352" v="605" actId="478"/>
          <ac:spMkLst>
            <pc:docMk/>
            <pc:sldMk cId="185056766" sldId="314"/>
            <ac:spMk id="156" creationId="{00000000-0000-0000-0000-000000000000}"/>
          </ac:spMkLst>
        </pc:spChg>
        <pc:spChg chg="del">
          <ac:chgData name="James Clegg" userId="c6df1435-7a36-4b38-be4d-16e68e91152f" providerId="ADAL" clId="{862E660E-F980-4369-B211-65CB16F94B6F}" dt="2020-11-12T12:22:47.083" v="612" actId="478"/>
          <ac:spMkLst>
            <pc:docMk/>
            <pc:sldMk cId="185056766" sldId="314"/>
            <ac:spMk id="159" creationId="{00000000-0000-0000-0000-000000000000}"/>
          </ac:spMkLst>
        </pc:spChg>
        <pc:spChg chg="mod">
          <ac:chgData name="James Clegg" userId="c6df1435-7a36-4b38-be4d-16e68e91152f" providerId="ADAL" clId="{862E660E-F980-4369-B211-65CB16F94B6F}" dt="2020-11-12T12:26:52.179" v="665" actId="12788"/>
          <ac:spMkLst>
            <pc:docMk/>
            <pc:sldMk cId="185056766" sldId="314"/>
            <ac:spMk id="160" creationId="{00000000-0000-0000-0000-000000000000}"/>
          </ac:spMkLst>
        </pc:spChg>
        <pc:spChg chg="del">
          <ac:chgData name="James Clegg" userId="c6df1435-7a36-4b38-be4d-16e68e91152f" providerId="ADAL" clId="{862E660E-F980-4369-B211-65CB16F94B6F}" dt="2020-11-12T12:22:22.352" v="605" actId="478"/>
          <ac:spMkLst>
            <pc:docMk/>
            <pc:sldMk cId="185056766" sldId="314"/>
            <ac:spMk id="161" creationId="{00000000-0000-0000-0000-000000000000}"/>
          </ac:spMkLst>
        </pc:spChg>
        <pc:spChg chg="mod">
          <ac:chgData name="James Clegg" userId="c6df1435-7a36-4b38-be4d-16e68e91152f" providerId="ADAL" clId="{862E660E-F980-4369-B211-65CB16F94B6F}" dt="2020-11-12T12:24:25.901" v="639" actId="1076"/>
          <ac:spMkLst>
            <pc:docMk/>
            <pc:sldMk cId="185056766" sldId="314"/>
            <ac:spMk id="163" creationId="{00000000-0000-0000-0000-000000000000}"/>
          </ac:spMkLst>
        </pc:spChg>
        <pc:picChg chg="del">
          <ac:chgData name="James Clegg" userId="c6df1435-7a36-4b38-be4d-16e68e91152f" providerId="ADAL" clId="{862E660E-F980-4369-B211-65CB16F94B6F}" dt="2020-11-12T11:34:27.741" v="75" actId="478"/>
          <ac:picMkLst>
            <pc:docMk/>
            <pc:sldMk cId="185056766" sldId="314"/>
            <ac:picMk id="6" creationId="{00000000-0000-0000-0000-000000000000}"/>
          </ac:picMkLst>
        </pc:picChg>
        <pc:picChg chg="mod">
          <ac:chgData name="James Clegg" userId="c6df1435-7a36-4b38-be4d-16e68e91152f" providerId="ADAL" clId="{862E660E-F980-4369-B211-65CB16F94B6F}" dt="2020-11-12T12:24:11.384" v="635" actId="1076"/>
          <ac:picMkLst>
            <pc:docMk/>
            <pc:sldMk cId="185056766" sldId="314"/>
            <ac:picMk id="95" creationId="{00000000-0000-0000-0000-000000000000}"/>
          </ac:picMkLst>
        </pc:picChg>
        <pc:picChg chg="mod">
          <ac:chgData name="James Clegg" userId="c6df1435-7a36-4b38-be4d-16e68e91152f" providerId="ADAL" clId="{862E660E-F980-4369-B211-65CB16F94B6F}" dt="2020-11-12T12:24:25.901" v="639" actId="1076"/>
          <ac:picMkLst>
            <pc:docMk/>
            <pc:sldMk cId="185056766" sldId="314"/>
            <ac:picMk id="162" creationId="{00000000-0000-0000-0000-000000000000}"/>
          </ac:picMkLst>
        </pc:picChg>
        <pc:cxnChg chg="mod">
          <ac:chgData name="James Clegg" userId="c6df1435-7a36-4b38-be4d-16e68e91152f" providerId="ADAL" clId="{862E660E-F980-4369-B211-65CB16F94B6F}" dt="2020-11-12T12:24:29.885" v="640" actId="1076"/>
          <ac:cxnSpMkLst>
            <pc:docMk/>
            <pc:sldMk cId="185056766" sldId="314"/>
            <ac:cxnSpMk id="4" creationId="{00000000-0000-0000-0000-000000000000}"/>
          </ac:cxnSpMkLst>
        </pc:cxnChg>
      </pc:sldChg>
      <pc:sldChg chg="delSp modTransition delAnim">
        <pc:chgData name="James Clegg" userId="c6df1435-7a36-4b38-be4d-16e68e91152f" providerId="ADAL" clId="{862E660E-F980-4369-B211-65CB16F94B6F}" dt="2020-11-12T11:34:46.550" v="80"/>
        <pc:sldMkLst>
          <pc:docMk/>
          <pc:sldMk cId="192419293" sldId="315"/>
        </pc:sldMkLst>
        <pc:picChg chg="del">
          <ac:chgData name="James Clegg" userId="c6df1435-7a36-4b38-be4d-16e68e91152f" providerId="ADAL" clId="{862E660E-F980-4369-B211-65CB16F94B6F}" dt="2020-11-12T11:34:39.027" v="79" actId="478"/>
          <ac:picMkLst>
            <pc:docMk/>
            <pc:sldMk cId="192419293" sldId="315"/>
            <ac:picMk id="6" creationId="{00000000-0000-0000-0000-000000000000}"/>
          </ac:picMkLst>
        </pc:picChg>
      </pc:sldChg>
      <pc:sldChg chg="delSp del modTransition delAnim">
        <pc:chgData name="James Clegg" userId="c6df1435-7a36-4b38-be4d-16e68e91152f" providerId="ADAL" clId="{862E660E-F980-4369-B211-65CB16F94B6F}" dt="2020-11-12T12:19:09.661" v="526" actId="2696"/>
        <pc:sldMkLst>
          <pc:docMk/>
          <pc:sldMk cId="3228832583" sldId="316"/>
        </pc:sldMkLst>
        <pc:picChg chg="del">
          <ac:chgData name="James Clegg" userId="c6df1435-7a36-4b38-be4d-16e68e91152f" providerId="ADAL" clId="{862E660E-F980-4369-B211-65CB16F94B6F}" dt="2020-11-12T11:34:14.447" v="70" actId="478"/>
          <ac:picMkLst>
            <pc:docMk/>
            <pc:sldMk cId="3228832583" sldId="316"/>
            <ac:picMk id="90" creationId="{00000000-0000-0000-0000-000000000000}"/>
          </ac:picMkLst>
        </pc:picChg>
      </pc:sldChg>
      <pc:sldChg chg="delSp del modTransition delAnim">
        <pc:chgData name="James Clegg" userId="c6df1435-7a36-4b38-be4d-16e68e91152f" providerId="ADAL" clId="{862E660E-F980-4369-B211-65CB16F94B6F}" dt="2020-11-12T12:19:11.183" v="529" actId="2696"/>
        <pc:sldMkLst>
          <pc:docMk/>
          <pc:sldMk cId="127798946" sldId="317"/>
        </pc:sldMkLst>
        <pc:picChg chg="del">
          <ac:chgData name="James Clegg" userId="c6df1435-7a36-4b38-be4d-16e68e91152f" providerId="ADAL" clId="{862E660E-F980-4369-B211-65CB16F94B6F}" dt="2020-11-12T11:34:25.027" v="74" actId="478"/>
          <ac:picMkLst>
            <pc:docMk/>
            <pc:sldMk cId="127798946" sldId="317"/>
            <ac:picMk id="2" creationId="{00000000-0000-0000-0000-000000000000}"/>
          </ac:picMkLst>
        </pc:picChg>
      </pc:sldChg>
      <pc:sldChg chg="delSp del modTransition delAnim">
        <pc:chgData name="James Clegg" userId="c6df1435-7a36-4b38-be4d-16e68e91152f" providerId="ADAL" clId="{862E660E-F980-4369-B211-65CB16F94B6F}" dt="2020-11-12T13:06:39.949" v="1323" actId="2696"/>
        <pc:sldMkLst>
          <pc:docMk/>
          <pc:sldMk cId="1560342284" sldId="318"/>
        </pc:sldMkLst>
        <pc:picChg chg="del">
          <ac:chgData name="James Clegg" userId="c6df1435-7a36-4b38-be4d-16e68e91152f" providerId="ADAL" clId="{862E660E-F980-4369-B211-65CB16F94B6F}" dt="2020-11-12T11:34:36.427" v="78" actId="478"/>
          <ac:picMkLst>
            <pc:docMk/>
            <pc:sldMk cId="1560342284" sldId="318"/>
            <ac:picMk id="2" creationId="{00000000-0000-0000-0000-000000000000}"/>
          </ac:picMkLst>
        </pc:picChg>
      </pc:sldChg>
      <pc:sldChg chg="addSp modSp add modAnim">
        <pc:chgData name="James Clegg" userId="c6df1435-7a36-4b38-be4d-16e68e91152f" providerId="ADAL" clId="{862E660E-F980-4369-B211-65CB16F94B6F}" dt="2020-11-12T11:52:11.063" v="285"/>
        <pc:sldMkLst>
          <pc:docMk/>
          <pc:sldMk cId="1446703114" sldId="319"/>
        </pc:sldMkLst>
        <pc:spChg chg="add mod">
          <ac:chgData name="James Clegg" userId="c6df1435-7a36-4b38-be4d-16e68e91152f" providerId="ADAL" clId="{862E660E-F980-4369-B211-65CB16F94B6F}" dt="2020-11-12T11:49:27.365" v="183" actId="554"/>
          <ac:spMkLst>
            <pc:docMk/>
            <pc:sldMk cId="1446703114" sldId="319"/>
            <ac:spMk id="10" creationId="{E85B6402-E972-4D53-B804-0E5288E8A6BA}"/>
          </ac:spMkLst>
        </pc:spChg>
        <pc:spChg chg="add mod">
          <ac:chgData name="James Clegg" userId="c6df1435-7a36-4b38-be4d-16e68e91152f" providerId="ADAL" clId="{862E660E-F980-4369-B211-65CB16F94B6F}" dt="2020-11-12T11:49:27.365" v="183" actId="554"/>
          <ac:spMkLst>
            <pc:docMk/>
            <pc:sldMk cId="1446703114" sldId="319"/>
            <ac:spMk id="11" creationId="{93934C41-0810-4B6A-BB12-0CA94C2FAFB3}"/>
          </ac:spMkLst>
        </pc:spChg>
        <pc:spChg chg="add mod">
          <ac:chgData name="James Clegg" userId="c6df1435-7a36-4b38-be4d-16e68e91152f" providerId="ADAL" clId="{862E660E-F980-4369-B211-65CB16F94B6F}" dt="2020-11-12T11:49:37.833" v="217" actId="20577"/>
          <ac:spMkLst>
            <pc:docMk/>
            <pc:sldMk cId="1446703114" sldId="319"/>
            <ac:spMk id="12" creationId="{8802E2F1-67C8-44C4-AAFE-A7C0E45FBFD8}"/>
          </ac:spMkLst>
        </pc:spChg>
        <pc:spChg chg="add mod">
          <ac:chgData name="James Clegg" userId="c6df1435-7a36-4b38-be4d-16e68e91152f" providerId="ADAL" clId="{862E660E-F980-4369-B211-65CB16F94B6F}" dt="2020-11-12T11:49:27.365" v="183" actId="554"/>
          <ac:spMkLst>
            <pc:docMk/>
            <pc:sldMk cId="1446703114" sldId="319"/>
            <ac:spMk id="13" creationId="{3B83B1D7-190B-43FA-9F36-33B3C6013E79}"/>
          </ac:spMkLst>
        </pc:spChg>
        <pc:spChg chg="add mod">
          <ac:chgData name="James Clegg" userId="c6df1435-7a36-4b38-be4d-16e68e91152f" providerId="ADAL" clId="{862E660E-F980-4369-B211-65CB16F94B6F}" dt="2020-11-12T11:49:27.365" v="183" actId="554"/>
          <ac:spMkLst>
            <pc:docMk/>
            <pc:sldMk cId="1446703114" sldId="319"/>
            <ac:spMk id="14" creationId="{0E5C6C79-006A-4E03-8EB7-0AD89CD14731}"/>
          </ac:spMkLst>
        </pc:spChg>
        <pc:spChg chg="add mod">
          <ac:chgData name="James Clegg" userId="c6df1435-7a36-4b38-be4d-16e68e91152f" providerId="ADAL" clId="{862E660E-F980-4369-B211-65CB16F94B6F}" dt="2020-11-12T11:50:00.602" v="230" actId="1035"/>
          <ac:spMkLst>
            <pc:docMk/>
            <pc:sldMk cId="1446703114" sldId="319"/>
            <ac:spMk id="17" creationId="{E01D81A7-CD5D-43D3-BDBB-F6A9469298F3}"/>
          </ac:spMkLst>
        </pc:spChg>
        <pc:spChg chg="add mod">
          <ac:chgData name="James Clegg" userId="c6df1435-7a36-4b38-be4d-16e68e91152f" providerId="ADAL" clId="{862E660E-F980-4369-B211-65CB16F94B6F}" dt="2020-11-12T11:50:11.499" v="237" actId="1035"/>
          <ac:spMkLst>
            <pc:docMk/>
            <pc:sldMk cId="1446703114" sldId="319"/>
            <ac:spMk id="18" creationId="{695CBA62-FFEE-42CF-9B73-1E0FD99DC8B5}"/>
          </ac:spMkLst>
        </pc:spChg>
        <pc:spChg chg="add mod">
          <ac:chgData name="James Clegg" userId="c6df1435-7a36-4b38-be4d-16e68e91152f" providerId="ADAL" clId="{862E660E-F980-4369-B211-65CB16F94B6F}" dt="2020-11-12T11:50:23.619" v="241" actId="1076"/>
          <ac:spMkLst>
            <pc:docMk/>
            <pc:sldMk cId="1446703114" sldId="319"/>
            <ac:spMk id="19" creationId="{5AFF1F1A-9C35-4300-9E4B-D479F983C2A5}"/>
          </ac:spMkLst>
        </pc:spChg>
        <pc:spChg chg="add mod">
          <ac:chgData name="James Clegg" userId="c6df1435-7a36-4b38-be4d-16e68e91152f" providerId="ADAL" clId="{862E660E-F980-4369-B211-65CB16F94B6F}" dt="2020-11-12T11:51:33.473" v="277" actId="1076"/>
          <ac:spMkLst>
            <pc:docMk/>
            <pc:sldMk cId="1446703114" sldId="319"/>
            <ac:spMk id="20" creationId="{34DD783B-7BB2-4E0C-8150-BC314BA100E4}"/>
          </ac:spMkLst>
        </pc:spChg>
        <pc:spChg chg="add mod">
          <ac:chgData name="James Clegg" userId="c6df1435-7a36-4b38-be4d-16e68e91152f" providerId="ADAL" clId="{862E660E-F980-4369-B211-65CB16F94B6F}" dt="2020-11-12T11:51:33.473" v="277" actId="1076"/>
          <ac:spMkLst>
            <pc:docMk/>
            <pc:sldMk cId="1446703114" sldId="319"/>
            <ac:spMk id="21" creationId="{093F16BD-7D84-4612-875C-B1A9A57CFA70}"/>
          </ac:spMkLst>
        </pc:spChg>
        <pc:spChg chg="add mod">
          <ac:chgData name="James Clegg" userId="c6df1435-7a36-4b38-be4d-16e68e91152f" providerId="ADAL" clId="{862E660E-F980-4369-B211-65CB16F94B6F}" dt="2020-11-12T11:51:33.473" v="277" actId="1076"/>
          <ac:spMkLst>
            <pc:docMk/>
            <pc:sldMk cId="1446703114" sldId="319"/>
            <ac:spMk id="22" creationId="{312E8A9F-976D-4CD1-948A-894DE8104A7B}"/>
          </ac:spMkLst>
        </pc:spChg>
      </pc:sldChg>
      <pc:sldChg chg="modSp modAnim">
        <pc:chgData name="James Clegg" userId="c6df1435-7a36-4b38-be4d-16e68e91152f" providerId="ADAL" clId="{862E660E-F980-4369-B211-65CB16F94B6F}" dt="2020-11-12T12:14:52.034" v="460"/>
        <pc:sldMkLst>
          <pc:docMk/>
          <pc:sldMk cId="2175219745" sldId="320"/>
        </pc:sldMkLst>
        <pc:spChg chg="mod">
          <ac:chgData name="James Clegg" userId="c6df1435-7a36-4b38-be4d-16e68e91152f" providerId="ADAL" clId="{862E660E-F980-4369-B211-65CB16F94B6F}" dt="2020-11-12T12:03:30.604" v="388" actId="20577"/>
          <ac:spMkLst>
            <pc:docMk/>
            <pc:sldMk cId="2175219745" sldId="320"/>
            <ac:spMk id="10" creationId="{00000000-0000-0000-0000-000000000000}"/>
          </ac:spMkLst>
        </pc:spChg>
        <pc:spChg chg="mod">
          <ac:chgData name="James Clegg" userId="c6df1435-7a36-4b38-be4d-16e68e91152f" providerId="ADAL" clId="{862E660E-F980-4369-B211-65CB16F94B6F}" dt="2020-11-12T12:03:32.579" v="389" actId="20577"/>
          <ac:spMkLst>
            <pc:docMk/>
            <pc:sldMk cId="2175219745" sldId="320"/>
            <ac:spMk id="24" creationId="{00000000-0000-0000-0000-000000000000}"/>
          </ac:spMkLst>
        </pc:spChg>
        <pc:spChg chg="mod">
          <ac:chgData name="James Clegg" userId="c6df1435-7a36-4b38-be4d-16e68e91152f" providerId="ADAL" clId="{862E660E-F980-4369-B211-65CB16F94B6F}" dt="2020-11-12T12:03:35.408" v="391" actId="20577"/>
          <ac:spMkLst>
            <pc:docMk/>
            <pc:sldMk cId="2175219745" sldId="320"/>
            <ac:spMk id="25" creationId="{00000000-0000-0000-0000-000000000000}"/>
          </ac:spMkLst>
        </pc:spChg>
        <pc:spChg chg="mod">
          <ac:chgData name="James Clegg" userId="c6df1435-7a36-4b38-be4d-16e68e91152f" providerId="ADAL" clId="{862E660E-F980-4369-B211-65CB16F94B6F}" dt="2020-11-12T12:03:37.394" v="393" actId="20577"/>
          <ac:spMkLst>
            <pc:docMk/>
            <pc:sldMk cId="2175219745" sldId="320"/>
            <ac:spMk id="26" creationId="{00000000-0000-0000-0000-000000000000}"/>
          </ac:spMkLst>
        </pc:spChg>
        <pc:spChg chg="mod">
          <ac:chgData name="James Clegg" userId="c6df1435-7a36-4b38-be4d-16e68e91152f" providerId="ADAL" clId="{862E660E-F980-4369-B211-65CB16F94B6F}" dt="2020-11-12T12:03:40.295" v="395" actId="20577"/>
          <ac:spMkLst>
            <pc:docMk/>
            <pc:sldMk cId="2175219745" sldId="320"/>
            <ac:spMk id="28" creationId="{00000000-0000-0000-0000-000000000000}"/>
          </ac:spMkLst>
        </pc:spChg>
        <pc:spChg chg="mod">
          <ac:chgData name="James Clegg" userId="c6df1435-7a36-4b38-be4d-16e68e91152f" providerId="ADAL" clId="{862E660E-F980-4369-B211-65CB16F94B6F}" dt="2020-11-12T12:03:42.709" v="397" actId="20577"/>
          <ac:spMkLst>
            <pc:docMk/>
            <pc:sldMk cId="2175219745" sldId="320"/>
            <ac:spMk id="29" creationId="{00000000-0000-0000-0000-000000000000}"/>
          </ac:spMkLst>
        </pc:spChg>
        <pc:spChg chg="mod">
          <ac:chgData name="James Clegg" userId="c6df1435-7a36-4b38-be4d-16e68e91152f" providerId="ADAL" clId="{862E660E-F980-4369-B211-65CB16F94B6F}" dt="2020-11-12T12:03:45.118" v="399" actId="20577"/>
          <ac:spMkLst>
            <pc:docMk/>
            <pc:sldMk cId="2175219745" sldId="320"/>
            <ac:spMk id="30" creationId="{00000000-0000-0000-0000-000000000000}"/>
          </ac:spMkLst>
        </pc:spChg>
        <pc:spChg chg="mod">
          <ac:chgData name="James Clegg" userId="c6df1435-7a36-4b38-be4d-16e68e91152f" providerId="ADAL" clId="{862E660E-F980-4369-B211-65CB16F94B6F}" dt="2020-11-12T12:03:47.436" v="401" actId="20577"/>
          <ac:spMkLst>
            <pc:docMk/>
            <pc:sldMk cId="2175219745" sldId="320"/>
            <ac:spMk id="31" creationId="{00000000-0000-0000-0000-000000000000}"/>
          </ac:spMkLst>
        </pc:spChg>
        <pc:spChg chg="mod">
          <ac:chgData name="James Clegg" userId="c6df1435-7a36-4b38-be4d-16e68e91152f" providerId="ADAL" clId="{862E660E-F980-4369-B211-65CB16F94B6F}" dt="2020-11-12T12:03:50.306" v="403" actId="20577"/>
          <ac:spMkLst>
            <pc:docMk/>
            <pc:sldMk cId="2175219745" sldId="320"/>
            <ac:spMk id="32" creationId="{00000000-0000-0000-0000-000000000000}"/>
          </ac:spMkLst>
        </pc:spChg>
        <pc:spChg chg="mod">
          <ac:chgData name="James Clegg" userId="c6df1435-7a36-4b38-be4d-16e68e91152f" providerId="ADAL" clId="{862E660E-F980-4369-B211-65CB16F94B6F}" dt="2020-11-12T12:03:52.835" v="404" actId="20577"/>
          <ac:spMkLst>
            <pc:docMk/>
            <pc:sldMk cId="2175219745" sldId="320"/>
            <ac:spMk id="33" creationId="{00000000-0000-0000-0000-000000000000}"/>
          </ac:spMkLst>
        </pc:spChg>
        <pc:spChg chg="mod">
          <ac:chgData name="James Clegg" userId="c6df1435-7a36-4b38-be4d-16e68e91152f" providerId="ADAL" clId="{862E660E-F980-4369-B211-65CB16F94B6F}" dt="2020-11-12T12:03:55.221" v="406" actId="20577"/>
          <ac:spMkLst>
            <pc:docMk/>
            <pc:sldMk cId="2175219745" sldId="320"/>
            <ac:spMk id="54" creationId="{00000000-0000-0000-0000-000000000000}"/>
          </ac:spMkLst>
        </pc:spChg>
        <pc:spChg chg="mod">
          <ac:chgData name="James Clegg" userId="c6df1435-7a36-4b38-be4d-16e68e91152f" providerId="ADAL" clId="{862E660E-F980-4369-B211-65CB16F94B6F}" dt="2020-11-12T12:03:57.511" v="408" actId="20577"/>
          <ac:spMkLst>
            <pc:docMk/>
            <pc:sldMk cId="2175219745" sldId="320"/>
            <ac:spMk id="55" creationId="{00000000-0000-0000-0000-000000000000}"/>
          </ac:spMkLst>
        </pc:spChg>
        <pc:spChg chg="mod">
          <ac:chgData name="James Clegg" userId="c6df1435-7a36-4b38-be4d-16e68e91152f" providerId="ADAL" clId="{862E660E-F980-4369-B211-65CB16F94B6F}" dt="2020-11-12T12:12:39.487" v="417" actId="20577"/>
          <ac:spMkLst>
            <pc:docMk/>
            <pc:sldMk cId="2175219745" sldId="320"/>
            <ac:spMk id="58" creationId="{00000000-0000-0000-0000-000000000000}"/>
          </ac:spMkLst>
        </pc:spChg>
        <pc:spChg chg="mod">
          <ac:chgData name="James Clegg" userId="c6df1435-7a36-4b38-be4d-16e68e91152f" providerId="ADAL" clId="{862E660E-F980-4369-B211-65CB16F94B6F}" dt="2020-11-12T12:12:41.756" v="419" actId="20577"/>
          <ac:spMkLst>
            <pc:docMk/>
            <pc:sldMk cId="2175219745" sldId="320"/>
            <ac:spMk id="59" creationId="{00000000-0000-0000-0000-000000000000}"/>
          </ac:spMkLst>
        </pc:spChg>
        <pc:spChg chg="mod">
          <ac:chgData name="James Clegg" userId="c6df1435-7a36-4b38-be4d-16e68e91152f" providerId="ADAL" clId="{862E660E-F980-4369-B211-65CB16F94B6F}" dt="2020-11-12T12:12:44.573" v="421" actId="20577"/>
          <ac:spMkLst>
            <pc:docMk/>
            <pc:sldMk cId="2175219745" sldId="320"/>
            <ac:spMk id="60" creationId="{00000000-0000-0000-0000-000000000000}"/>
          </ac:spMkLst>
        </pc:spChg>
        <pc:spChg chg="mod">
          <ac:chgData name="James Clegg" userId="c6df1435-7a36-4b38-be4d-16e68e91152f" providerId="ADAL" clId="{862E660E-F980-4369-B211-65CB16F94B6F}" dt="2020-11-12T12:12:48.561" v="423" actId="20577"/>
          <ac:spMkLst>
            <pc:docMk/>
            <pc:sldMk cId="2175219745" sldId="320"/>
            <ac:spMk id="61" creationId="{00000000-0000-0000-0000-000000000000}"/>
          </ac:spMkLst>
        </pc:spChg>
        <pc:spChg chg="mod">
          <ac:chgData name="James Clegg" userId="c6df1435-7a36-4b38-be4d-16e68e91152f" providerId="ADAL" clId="{862E660E-F980-4369-B211-65CB16F94B6F}" dt="2020-11-12T12:12:51.168" v="424" actId="20577"/>
          <ac:spMkLst>
            <pc:docMk/>
            <pc:sldMk cId="2175219745" sldId="320"/>
            <ac:spMk id="62" creationId="{00000000-0000-0000-0000-000000000000}"/>
          </ac:spMkLst>
        </pc:spChg>
        <pc:spChg chg="mod">
          <ac:chgData name="James Clegg" userId="c6df1435-7a36-4b38-be4d-16e68e91152f" providerId="ADAL" clId="{862E660E-F980-4369-B211-65CB16F94B6F}" dt="2020-11-12T12:12:54.029" v="426" actId="20577"/>
          <ac:spMkLst>
            <pc:docMk/>
            <pc:sldMk cId="2175219745" sldId="320"/>
            <ac:spMk id="63" creationId="{00000000-0000-0000-0000-000000000000}"/>
          </ac:spMkLst>
        </pc:spChg>
        <pc:spChg chg="mod">
          <ac:chgData name="James Clegg" userId="c6df1435-7a36-4b38-be4d-16e68e91152f" providerId="ADAL" clId="{862E660E-F980-4369-B211-65CB16F94B6F}" dt="2020-11-12T12:12:57.100" v="428" actId="20577"/>
          <ac:spMkLst>
            <pc:docMk/>
            <pc:sldMk cId="2175219745" sldId="320"/>
            <ac:spMk id="64" creationId="{00000000-0000-0000-0000-000000000000}"/>
          </ac:spMkLst>
        </pc:spChg>
        <pc:spChg chg="mod">
          <ac:chgData name="James Clegg" userId="c6df1435-7a36-4b38-be4d-16e68e91152f" providerId="ADAL" clId="{862E660E-F980-4369-B211-65CB16F94B6F}" dt="2020-11-12T12:12:59.712" v="430" actId="20577"/>
          <ac:spMkLst>
            <pc:docMk/>
            <pc:sldMk cId="2175219745" sldId="320"/>
            <ac:spMk id="65" creationId="{00000000-0000-0000-0000-000000000000}"/>
          </ac:spMkLst>
        </pc:spChg>
        <pc:spChg chg="mod">
          <ac:chgData name="James Clegg" userId="c6df1435-7a36-4b38-be4d-16e68e91152f" providerId="ADAL" clId="{862E660E-F980-4369-B211-65CB16F94B6F}" dt="2020-11-12T12:12:35.410" v="416" actId="20577"/>
          <ac:spMkLst>
            <pc:docMk/>
            <pc:sldMk cId="2175219745" sldId="320"/>
            <ac:spMk id="66" creationId="{00000000-0000-0000-0000-000000000000}"/>
          </ac:spMkLst>
        </pc:spChg>
        <pc:spChg chg="mod">
          <ac:chgData name="James Clegg" userId="c6df1435-7a36-4b38-be4d-16e68e91152f" providerId="ADAL" clId="{862E660E-F980-4369-B211-65CB16F94B6F}" dt="2020-11-12T12:12:32.850" v="414" actId="20577"/>
          <ac:spMkLst>
            <pc:docMk/>
            <pc:sldMk cId="2175219745" sldId="320"/>
            <ac:spMk id="67" creationId="{00000000-0000-0000-0000-000000000000}"/>
          </ac:spMkLst>
        </pc:spChg>
        <pc:spChg chg="mod">
          <ac:chgData name="James Clegg" userId="c6df1435-7a36-4b38-be4d-16e68e91152f" providerId="ADAL" clId="{862E660E-F980-4369-B211-65CB16F94B6F}" dt="2020-11-12T12:12:29.744" v="412" actId="20577"/>
          <ac:spMkLst>
            <pc:docMk/>
            <pc:sldMk cId="2175219745" sldId="320"/>
            <ac:spMk id="79" creationId="{00000000-0000-0000-0000-000000000000}"/>
          </ac:spMkLst>
        </pc:spChg>
        <pc:spChg chg="mod">
          <ac:chgData name="James Clegg" userId="c6df1435-7a36-4b38-be4d-16e68e91152f" providerId="ADAL" clId="{862E660E-F980-4369-B211-65CB16F94B6F}" dt="2020-11-12T12:12:27.394" v="410" actId="20577"/>
          <ac:spMkLst>
            <pc:docMk/>
            <pc:sldMk cId="2175219745" sldId="320"/>
            <ac:spMk id="80" creationId="{00000000-0000-0000-0000-000000000000}"/>
          </ac:spMkLst>
        </pc:spChg>
      </pc:sldChg>
      <pc:sldChg chg="modSp">
        <pc:chgData name="James Clegg" userId="c6df1435-7a36-4b38-be4d-16e68e91152f" providerId="ADAL" clId="{862E660E-F980-4369-B211-65CB16F94B6F}" dt="2020-11-12T12:13:17.808" v="435" actId="20577"/>
        <pc:sldMkLst>
          <pc:docMk/>
          <pc:sldMk cId="855103528" sldId="321"/>
        </pc:sldMkLst>
        <pc:spChg chg="mod">
          <ac:chgData name="James Clegg" userId="c6df1435-7a36-4b38-be4d-16e68e91152f" providerId="ADAL" clId="{862E660E-F980-4369-B211-65CB16F94B6F}" dt="2020-11-12T12:13:06.213" v="431" actId="20577"/>
          <ac:spMkLst>
            <pc:docMk/>
            <pc:sldMk cId="855103528" sldId="321"/>
            <ac:spMk id="28" creationId="{00000000-0000-0000-0000-000000000000}"/>
          </ac:spMkLst>
        </pc:spChg>
        <pc:spChg chg="mod">
          <ac:chgData name="James Clegg" userId="c6df1435-7a36-4b38-be4d-16e68e91152f" providerId="ADAL" clId="{862E660E-F980-4369-B211-65CB16F94B6F}" dt="2020-11-12T12:13:08.806" v="432" actId="20577"/>
          <ac:spMkLst>
            <pc:docMk/>
            <pc:sldMk cId="855103528" sldId="321"/>
            <ac:spMk id="33" creationId="{00000000-0000-0000-0000-000000000000}"/>
          </ac:spMkLst>
        </pc:spChg>
        <pc:spChg chg="mod">
          <ac:chgData name="James Clegg" userId="c6df1435-7a36-4b38-be4d-16e68e91152f" providerId="ADAL" clId="{862E660E-F980-4369-B211-65CB16F94B6F}" dt="2020-11-12T12:13:13.218" v="433" actId="20577"/>
          <ac:spMkLst>
            <pc:docMk/>
            <pc:sldMk cId="855103528" sldId="321"/>
            <ac:spMk id="84" creationId="{00000000-0000-0000-0000-000000000000}"/>
          </ac:spMkLst>
        </pc:spChg>
        <pc:spChg chg="mod">
          <ac:chgData name="James Clegg" userId="c6df1435-7a36-4b38-be4d-16e68e91152f" providerId="ADAL" clId="{862E660E-F980-4369-B211-65CB16F94B6F}" dt="2020-11-12T12:13:17.808" v="435" actId="20577"/>
          <ac:spMkLst>
            <pc:docMk/>
            <pc:sldMk cId="855103528" sldId="321"/>
            <ac:spMk id="86" creationId="{00000000-0000-0000-0000-000000000000}"/>
          </ac:spMkLst>
        </pc:spChg>
      </pc:sldChg>
      <pc:sldChg chg="addSp delSp modSp modAnim">
        <pc:chgData name="James Clegg" userId="c6df1435-7a36-4b38-be4d-16e68e91152f" providerId="ADAL" clId="{862E660E-F980-4369-B211-65CB16F94B6F}" dt="2020-11-12T12:16:48.215" v="465"/>
        <pc:sldMkLst>
          <pc:docMk/>
          <pc:sldMk cId="4034560275" sldId="323"/>
        </pc:sldMkLst>
        <pc:spChg chg="add del">
          <ac:chgData name="James Clegg" userId="c6df1435-7a36-4b38-be4d-16e68e91152f" providerId="ADAL" clId="{862E660E-F980-4369-B211-65CB16F94B6F}" dt="2020-11-12T12:16:48.215" v="465"/>
          <ac:spMkLst>
            <pc:docMk/>
            <pc:sldMk cId="4034560275" sldId="323"/>
            <ac:spMk id="21" creationId="{6009F6A3-9DEE-470C-921D-A745A7D8CBC7}"/>
          </ac:spMkLst>
        </pc:spChg>
        <pc:spChg chg="add del">
          <ac:chgData name="James Clegg" userId="c6df1435-7a36-4b38-be4d-16e68e91152f" providerId="ADAL" clId="{862E660E-F980-4369-B211-65CB16F94B6F}" dt="2020-11-12T12:16:48.215" v="465"/>
          <ac:spMkLst>
            <pc:docMk/>
            <pc:sldMk cId="4034560275" sldId="323"/>
            <ac:spMk id="22" creationId="{7D273F9C-97E6-4B61-894D-F32036264485}"/>
          </ac:spMkLst>
        </pc:spChg>
        <pc:spChg chg="add del">
          <ac:chgData name="James Clegg" userId="c6df1435-7a36-4b38-be4d-16e68e91152f" providerId="ADAL" clId="{862E660E-F980-4369-B211-65CB16F94B6F}" dt="2020-11-12T12:16:48.215" v="465"/>
          <ac:spMkLst>
            <pc:docMk/>
            <pc:sldMk cId="4034560275" sldId="323"/>
            <ac:spMk id="24" creationId="{75A64A3B-8A9A-4010-92BE-C24A96F27A26}"/>
          </ac:spMkLst>
        </pc:spChg>
        <pc:spChg chg="add del">
          <ac:chgData name="James Clegg" userId="c6df1435-7a36-4b38-be4d-16e68e91152f" providerId="ADAL" clId="{862E660E-F980-4369-B211-65CB16F94B6F}" dt="2020-11-12T12:16:48.215" v="465"/>
          <ac:spMkLst>
            <pc:docMk/>
            <pc:sldMk cId="4034560275" sldId="323"/>
            <ac:spMk id="25" creationId="{F760A1F5-3418-4E83-BCB1-753ECB25EAB2}"/>
          </ac:spMkLst>
        </pc:spChg>
        <pc:spChg chg="add del">
          <ac:chgData name="James Clegg" userId="c6df1435-7a36-4b38-be4d-16e68e91152f" providerId="ADAL" clId="{862E660E-F980-4369-B211-65CB16F94B6F}" dt="2020-11-12T12:16:48.215" v="465"/>
          <ac:spMkLst>
            <pc:docMk/>
            <pc:sldMk cId="4034560275" sldId="323"/>
            <ac:spMk id="26" creationId="{350D5DE8-660E-4ED0-99F0-07817282093B}"/>
          </ac:spMkLst>
        </pc:spChg>
        <pc:spChg chg="mod">
          <ac:chgData name="James Clegg" userId="c6df1435-7a36-4b38-be4d-16e68e91152f" providerId="ADAL" clId="{862E660E-F980-4369-B211-65CB16F94B6F}" dt="2020-11-12T12:13:26.148" v="438" actId="20577"/>
          <ac:spMkLst>
            <pc:docMk/>
            <pc:sldMk cId="4034560275" sldId="323"/>
            <ac:spMk id="34" creationId="{00000000-0000-0000-0000-000000000000}"/>
          </ac:spMkLst>
        </pc:spChg>
        <pc:spChg chg="mod">
          <ac:chgData name="James Clegg" userId="c6df1435-7a36-4b38-be4d-16e68e91152f" providerId="ADAL" clId="{862E660E-F980-4369-B211-65CB16F94B6F}" dt="2020-11-12T12:13:31.556" v="440" actId="20577"/>
          <ac:spMkLst>
            <pc:docMk/>
            <pc:sldMk cId="4034560275" sldId="323"/>
            <ac:spMk id="39" creationId="{00000000-0000-0000-0000-000000000000}"/>
          </ac:spMkLst>
        </pc:spChg>
        <pc:spChg chg="mod">
          <ac:chgData name="James Clegg" userId="c6df1435-7a36-4b38-be4d-16e68e91152f" providerId="ADAL" clId="{862E660E-F980-4369-B211-65CB16F94B6F}" dt="2020-11-12T12:13:29.657" v="439" actId="20577"/>
          <ac:spMkLst>
            <pc:docMk/>
            <pc:sldMk cId="4034560275" sldId="323"/>
            <ac:spMk id="40" creationId="{00000000-0000-0000-0000-000000000000}"/>
          </ac:spMkLst>
        </pc:spChg>
        <pc:graphicFrameChg chg="add del">
          <ac:chgData name="James Clegg" userId="c6df1435-7a36-4b38-be4d-16e68e91152f" providerId="ADAL" clId="{862E660E-F980-4369-B211-65CB16F94B6F}" dt="2020-11-12T12:16:48.215" v="465"/>
          <ac:graphicFrameMkLst>
            <pc:docMk/>
            <pc:sldMk cId="4034560275" sldId="323"/>
            <ac:graphicFrameMk id="20" creationId="{98D7CC94-CFAD-439E-AFEA-D0E9C75F014A}"/>
          </ac:graphicFrameMkLst>
        </pc:graphicFrameChg>
        <pc:graphicFrameChg chg="add del">
          <ac:chgData name="James Clegg" userId="c6df1435-7a36-4b38-be4d-16e68e91152f" providerId="ADAL" clId="{862E660E-F980-4369-B211-65CB16F94B6F}" dt="2020-11-12T12:16:48.215" v="465"/>
          <ac:graphicFrameMkLst>
            <pc:docMk/>
            <pc:sldMk cId="4034560275" sldId="323"/>
            <ac:graphicFrameMk id="27" creationId="{75076E5C-F498-418B-9EE5-00BA281853F8}"/>
          </ac:graphicFrameMkLst>
        </pc:graphicFrameChg>
        <pc:cxnChg chg="add del">
          <ac:chgData name="James Clegg" userId="c6df1435-7a36-4b38-be4d-16e68e91152f" providerId="ADAL" clId="{862E660E-F980-4369-B211-65CB16F94B6F}" dt="2020-11-12T12:16:48.215" v="465"/>
          <ac:cxnSpMkLst>
            <pc:docMk/>
            <pc:sldMk cId="4034560275" sldId="323"/>
            <ac:cxnSpMk id="23" creationId="{3727E77F-61F4-4FFC-A1E2-B7D6351F9A7A}"/>
          </ac:cxnSpMkLst>
        </pc:cxnChg>
      </pc:sldChg>
      <pc:sldChg chg="addSp delSp modSp add delAnim modAnim">
        <pc:chgData name="James Clegg" userId="c6df1435-7a36-4b38-be4d-16e68e91152f" providerId="ADAL" clId="{862E660E-F980-4369-B211-65CB16F94B6F}" dt="2020-11-12T12:13:41.450" v="455" actId="1036"/>
        <pc:sldMkLst>
          <pc:docMk/>
          <pc:sldMk cId="1311242954" sldId="324"/>
        </pc:sldMkLst>
        <pc:spChg chg="add mod">
          <ac:chgData name="James Clegg" userId="c6df1435-7a36-4b38-be4d-16e68e91152f" providerId="ADAL" clId="{862E660E-F980-4369-B211-65CB16F94B6F}" dt="2020-11-12T12:13:41.450" v="455" actId="1036"/>
          <ac:spMkLst>
            <pc:docMk/>
            <pc:sldMk cId="1311242954" sldId="324"/>
            <ac:spMk id="5" creationId="{BB1DE1F1-1C36-40EA-9329-6BAD59B8B441}"/>
          </ac:spMkLst>
        </pc:spChg>
        <pc:spChg chg="add del mod">
          <ac:chgData name="James Clegg" userId="c6df1435-7a36-4b38-be4d-16e68e91152f" providerId="ADAL" clId="{862E660E-F980-4369-B211-65CB16F94B6F}" dt="2020-11-12T11:55:04.586" v="291" actId="478"/>
          <ac:spMkLst>
            <pc:docMk/>
            <pc:sldMk cId="1311242954" sldId="324"/>
            <ac:spMk id="6" creationId="{15CC52DC-9B41-493F-A9C2-0F9B397ED821}"/>
          </ac:spMkLst>
        </pc:spChg>
        <pc:spChg chg="add mod">
          <ac:chgData name="James Clegg" userId="c6df1435-7a36-4b38-be4d-16e68e91152f" providerId="ADAL" clId="{862E660E-F980-4369-B211-65CB16F94B6F}" dt="2020-11-12T12:13:41.450" v="455" actId="1036"/>
          <ac:spMkLst>
            <pc:docMk/>
            <pc:sldMk cId="1311242954" sldId="324"/>
            <ac:spMk id="7" creationId="{26D47A87-B6C2-4D89-AC2B-27B343C284A1}"/>
          </ac:spMkLst>
        </pc:spChg>
        <pc:spChg chg="add del mod">
          <ac:chgData name="James Clegg" userId="c6df1435-7a36-4b38-be4d-16e68e91152f" providerId="ADAL" clId="{862E660E-F980-4369-B211-65CB16F94B6F}" dt="2020-11-12T11:55:38.025" v="304" actId="478"/>
          <ac:spMkLst>
            <pc:docMk/>
            <pc:sldMk cId="1311242954" sldId="324"/>
            <ac:spMk id="8" creationId="{E57377AE-DF5E-4EA7-AA11-1AEBF123A907}"/>
          </ac:spMkLst>
        </pc:spChg>
        <pc:spChg chg="add mod">
          <ac:chgData name="James Clegg" userId="c6df1435-7a36-4b38-be4d-16e68e91152f" providerId="ADAL" clId="{862E660E-F980-4369-B211-65CB16F94B6F}" dt="2020-11-12T11:55:34.915" v="302"/>
          <ac:spMkLst>
            <pc:docMk/>
            <pc:sldMk cId="1311242954" sldId="324"/>
            <ac:spMk id="9" creationId="{89707EEB-8998-42AF-ACD1-1A9E8280D462}"/>
          </ac:spMkLst>
        </pc:spChg>
        <pc:spChg chg="add mod">
          <ac:chgData name="James Clegg" userId="c6df1435-7a36-4b38-be4d-16e68e91152f" providerId="ADAL" clId="{862E660E-F980-4369-B211-65CB16F94B6F}" dt="2020-11-12T11:55:34.623" v="301"/>
          <ac:spMkLst>
            <pc:docMk/>
            <pc:sldMk cId="1311242954" sldId="324"/>
            <ac:spMk id="10" creationId="{54960DFC-F122-4662-ABD9-3DBA2C96D043}"/>
          </ac:spMkLst>
        </pc:spChg>
        <pc:spChg chg="add mod">
          <ac:chgData name="James Clegg" userId="c6df1435-7a36-4b38-be4d-16e68e91152f" providerId="ADAL" clId="{862E660E-F980-4369-B211-65CB16F94B6F}" dt="2020-11-12T12:13:41.450" v="455" actId="1036"/>
          <ac:spMkLst>
            <pc:docMk/>
            <pc:sldMk cId="1311242954" sldId="324"/>
            <ac:spMk id="11" creationId="{9AB2C823-EF8D-411E-ACD9-38DF2CEEA00E}"/>
          </ac:spMkLst>
        </pc:spChg>
        <pc:spChg chg="add mod">
          <ac:chgData name="James Clegg" userId="c6df1435-7a36-4b38-be4d-16e68e91152f" providerId="ADAL" clId="{862E660E-F980-4369-B211-65CB16F94B6F}" dt="2020-11-12T12:13:41.450" v="455" actId="1036"/>
          <ac:spMkLst>
            <pc:docMk/>
            <pc:sldMk cId="1311242954" sldId="324"/>
            <ac:spMk id="12" creationId="{3B988C8F-43C3-4FF5-A74C-E21D6BE36ADB}"/>
          </ac:spMkLst>
        </pc:spChg>
        <pc:spChg chg="add mod">
          <ac:chgData name="James Clegg" userId="c6df1435-7a36-4b38-be4d-16e68e91152f" providerId="ADAL" clId="{862E660E-F980-4369-B211-65CB16F94B6F}" dt="2020-11-12T12:13:41.450" v="455" actId="1036"/>
          <ac:spMkLst>
            <pc:docMk/>
            <pc:sldMk cId="1311242954" sldId="324"/>
            <ac:spMk id="13" creationId="{3D8B601C-AE3A-45B0-B4FA-EC02CA086714}"/>
          </ac:spMkLst>
        </pc:spChg>
        <pc:spChg chg="add mod">
          <ac:chgData name="James Clegg" userId="c6df1435-7a36-4b38-be4d-16e68e91152f" providerId="ADAL" clId="{862E660E-F980-4369-B211-65CB16F94B6F}" dt="2020-11-12T12:13:41.450" v="455" actId="1036"/>
          <ac:spMkLst>
            <pc:docMk/>
            <pc:sldMk cId="1311242954" sldId="324"/>
            <ac:spMk id="14" creationId="{B2645C65-91CA-4806-88D0-32F4D7189D5A}"/>
          </ac:spMkLst>
        </pc:spChg>
        <pc:spChg chg="add mod">
          <ac:chgData name="James Clegg" userId="c6df1435-7a36-4b38-be4d-16e68e91152f" providerId="ADAL" clId="{862E660E-F980-4369-B211-65CB16F94B6F}" dt="2020-11-12T12:13:41.450" v="455" actId="1036"/>
          <ac:spMkLst>
            <pc:docMk/>
            <pc:sldMk cId="1311242954" sldId="324"/>
            <ac:spMk id="15" creationId="{8A36ED5F-71E7-4D16-B90A-F79DA2333D62}"/>
          </ac:spMkLst>
        </pc:spChg>
        <pc:spChg chg="add mod">
          <ac:chgData name="James Clegg" userId="c6df1435-7a36-4b38-be4d-16e68e91152f" providerId="ADAL" clId="{862E660E-F980-4369-B211-65CB16F94B6F}" dt="2020-11-12T12:13:41.450" v="455" actId="1036"/>
          <ac:spMkLst>
            <pc:docMk/>
            <pc:sldMk cId="1311242954" sldId="324"/>
            <ac:spMk id="16" creationId="{12E23819-04FB-4C20-830C-67B605AE1D02}"/>
          </ac:spMkLst>
        </pc:spChg>
        <pc:spChg chg="add mod">
          <ac:chgData name="James Clegg" userId="c6df1435-7a36-4b38-be4d-16e68e91152f" providerId="ADAL" clId="{862E660E-F980-4369-B211-65CB16F94B6F}" dt="2020-11-12T12:13:41.450" v="455" actId="1036"/>
          <ac:spMkLst>
            <pc:docMk/>
            <pc:sldMk cId="1311242954" sldId="324"/>
            <ac:spMk id="17" creationId="{A007CA33-C51D-4D61-AF6B-3FF79FBAF203}"/>
          </ac:spMkLst>
        </pc:spChg>
        <pc:spChg chg="add mod">
          <ac:chgData name="James Clegg" userId="c6df1435-7a36-4b38-be4d-16e68e91152f" providerId="ADAL" clId="{862E660E-F980-4369-B211-65CB16F94B6F}" dt="2020-11-12T12:13:41.450" v="455" actId="1036"/>
          <ac:spMkLst>
            <pc:docMk/>
            <pc:sldMk cId="1311242954" sldId="324"/>
            <ac:spMk id="18" creationId="{EA0EBBFE-0A62-433C-B831-062E94E64443}"/>
          </ac:spMkLst>
        </pc:spChg>
        <pc:spChg chg="add mod">
          <ac:chgData name="James Clegg" userId="c6df1435-7a36-4b38-be4d-16e68e91152f" providerId="ADAL" clId="{862E660E-F980-4369-B211-65CB16F94B6F}" dt="2020-11-12T12:13:41.450" v="455" actId="1036"/>
          <ac:spMkLst>
            <pc:docMk/>
            <pc:sldMk cId="1311242954" sldId="324"/>
            <ac:spMk id="19" creationId="{B4388ABF-79B4-4B0E-8843-A42753273183}"/>
          </ac:spMkLst>
        </pc:spChg>
        <pc:spChg chg="add mod">
          <ac:chgData name="James Clegg" userId="c6df1435-7a36-4b38-be4d-16e68e91152f" providerId="ADAL" clId="{862E660E-F980-4369-B211-65CB16F94B6F}" dt="2020-11-12T12:13:41.450" v="455" actId="1036"/>
          <ac:spMkLst>
            <pc:docMk/>
            <pc:sldMk cId="1311242954" sldId="324"/>
            <ac:spMk id="20" creationId="{CAE4FA60-4628-4C97-8201-4E64F0DD918C}"/>
          </ac:spMkLst>
        </pc:spChg>
        <pc:spChg chg="add mod">
          <ac:chgData name="James Clegg" userId="c6df1435-7a36-4b38-be4d-16e68e91152f" providerId="ADAL" clId="{862E660E-F980-4369-B211-65CB16F94B6F}" dt="2020-11-12T12:13:41.450" v="455" actId="1036"/>
          <ac:spMkLst>
            <pc:docMk/>
            <pc:sldMk cId="1311242954" sldId="324"/>
            <ac:spMk id="21" creationId="{CF03BFE5-9DC4-4C6B-A2D0-15C74BB868C4}"/>
          </ac:spMkLst>
        </pc:spChg>
        <pc:spChg chg="add mod">
          <ac:chgData name="James Clegg" userId="c6df1435-7a36-4b38-be4d-16e68e91152f" providerId="ADAL" clId="{862E660E-F980-4369-B211-65CB16F94B6F}" dt="2020-11-12T12:13:41.450" v="455" actId="1036"/>
          <ac:spMkLst>
            <pc:docMk/>
            <pc:sldMk cId="1311242954" sldId="324"/>
            <ac:spMk id="22" creationId="{A6BA9E1D-F764-4F33-9D57-EE27694F9113}"/>
          </ac:spMkLst>
        </pc:spChg>
        <pc:spChg chg="add mod">
          <ac:chgData name="James Clegg" userId="c6df1435-7a36-4b38-be4d-16e68e91152f" providerId="ADAL" clId="{862E660E-F980-4369-B211-65CB16F94B6F}" dt="2020-11-12T12:13:41.450" v="455" actId="1036"/>
          <ac:spMkLst>
            <pc:docMk/>
            <pc:sldMk cId="1311242954" sldId="324"/>
            <ac:spMk id="23" creationId="{6E4B2613-C757-4609-8C7C-C37D3F51EDBA}"/>
          </ac:spMkLst>
        </pc:spChg>
        <pc:spChg chg="add mod">
          <ac:chgData name="James Clegg" userId="c6df1435-7a36-4b38-be4d-16e68e91152f" providerId="ADAL" clId="{862E660E-F980-4369-B211-65CB16F94B6F}" dt="2020-11-12T12:13:41.450" v="455" actId="1036"/>
          <ac:spMkLst>
            <pc:docMk/>
            <pc:sldMk cId="1311242954" sldId="324"/>
            <ac:spMk id="24" creationId="{3026EFF9-6D25-4C59-84EE-7D9E8624EEEE}"/>
          </ac:spMkLst>
        </pc:spChg>
        <pc:spChg chg="add mod">
          <ac:chgData name="James Clegg" userId="c6df1435-7a36-4b38-be4d-16e68e91152f" providerId="ADAL" clId="{862E660E-F980-4369-B211-65CB16F94B6F}" dt="2020-11-12T12:13:41.450" v="455" actId="1036"/>
          <ac:spMkLst>
            <pc:docMk/>
            <pc:sldMk cId="1311242954" sldId="324"/>
            <ac:spMk id="25" creationId="{4B341A80-4EFC-496F-8276-D51102B8D8CA}"/>
          </ac:spMkLst>
        </pc:spChg>
        <pc:spChg chg="add mod">
          <ac:chgData name="James Clegg" userId="c6df1435-7a36-4b38-be4d-16e68e91152f" providerId="ADAL" clId="{862E660E-F980-4369-B211-65CB16F94B6F}" dt="2020-11-12T12:13:41.450" v="455" actId="1036"/>
          <ac:spMkLst>
            <pc:docMk/>
            <pc:sldMk cId="1311242954" sldId="324"/>
            <ac:spMk id="26" creationId="{86A892C2-B7FD-4F35-830E-2A46C7A1F395}"/>
          </ac:spMkLst>
        </pc:spChg>
        <pc:spChg chg="add mod">
          <ac:chgData name="James Clegg" userId="c6df1435-7a36-4b38-be4d-16e68e91152f" providerId="ADAL" clId="{862E660E-F980-4369-B211-65CB16F94B6F}" dt="2020-11-12T12:13:41.450" v="455" actId="1036"/>
          <ac:spMkLst>
            <pc:docMk/>
            <pc:sldMk cId="1311242954" sldId="324"/>
            <ac:spMk id="27" creationId="{BE60F6F6-B475-4CC1-A79B-529DCD874FF9}"/>
          </ac:spMkLst>
        </pc:spChg>
        <pc:spChg chg="add mod">
          <ac:chgData name="James Clegg" userId="c6df1435-7a36-4b38-be4d-16e68e91152f" providerId="ADAL" clId="{862E660E-F980-4369-B211-65CB16F94B6F}" dt="2020-11-12T12:13:41.450" v="455" actId="1036"/>
          <ac:spMkLst>
            <pc:docMk/>
            <pc:sldMk cId="1311242954" sldId="324"/>
            <ac:spMk id="28" creationId="{C447DF4E-8392-4063-A13C-FEEE02C4B709}"/>
          </ac:spMkLst>
        </pc:spChg>
        <pc:spChg chg="add del mod">
          <ac:chgData name="James Clegg" userId="c6df1435-7a36-4b38-be4d-16e68e91152f" providerId="ADAL" clId="{862E660E-F980-4369-B211-65CB16F94B6F}" dt="2020-11-12T11:57:23.728" v="326" actId="478"/>
          <ac:spMkLst>
            <pc:docMk/>
            <pc:sldMk cId="1311242954" sldId="324"/>
            <ac:spMk id="29" creationId="{5401D628-40E4-4DE9-BDF6-2C9FBE8602E8}"/>
          </ac:spMkLst>
        </pc:spChg>
        <pc:spChg chg="add mod">
          <ac:chgData name="James Clegg" userId="c6df1435-7a36-4b38-be4d-16e68e91152f" providerId="ADAL" clId="{862E660E-F980-4369-B211-65CB16F94B6F}" dt="2020-11-12T12:13:41.450" v="455" actId="1036"/>
          <ac:spMkLst>
            <pc:docMk/>
            <pc:sldMk cId="1311242954" sldId="324"/>
            <ac:spMk id="30" creationId="{A4C90A2E-9BEF-429D-97DB-69C873F37557}"/>
          </ac:spMkLst>
        </pc:spChg>
        <pc:spChg chg="add mod">
          <ac:chgData name="James Clegg" userId="c6df1435-7a36-4b38-be4d-16e68e91152f" providerId="ADAL" clId="{862E660E-F980-4369-B211-65CB16F94B6F}" dt="2020-11-12T12:13:41.450" v="455" actId="1036"/>
          <ac:spMkLst>
            <pc:docMk/>
            <pc:sldMk cId="1311242954" sldId="324"/>
            <ac:spMk id="31" creationId="{31A7DC2B-98BC-4704-BC75-036D1778A3EB}"/>
          </ac:spMkLst>
        </pc:spChg>
        <pc:spChg chg="add mod">
          <ac:chgData name="James Clegg" userId="c6df1435-7a36-4b38-be4d-16e68e91152f" providerId="ADAL" clId="{862E660E-F980-4369-B211-65CB16F94B6F}" dt="2020-11-12T12:13:41.450" v="455" actId="1036"/>
          <ac:spMkLst>
            <pc:docMk/>
            <pc:sldMk cId="1311242954" sldId="324"/>
            <ac:spMk id="32" creationId="{C7B00E66-966B-4308-8343-DA2897408DFC}"/>
          </ac:spMkLst>
        </pc:spChg>
        <pc:spChg chg="add mod">
          <ac:chgData name="James Clegg" userId="c6df1435-7a36-4b38-be4d-16e68e91152f" providerId="ADAL" clId="{862E660E-F980-4369-B211-65CB16F94B6F}" dt="2020-11-12T12:13:41.450" v="455" actId="1036"/>
          <ac:spMkLst>
            <pc:docMk/>
            <pc:sldMk cId="1311242954" sldId="324"/>
            <ac:spMk id="33" creationId="{25498936-6639-4BF5-B829-5E773612A4D1}"/>
          </ac:spMkLst>
        </pc:spChg>
        <pc:spChg chg="add mod">
          <ac:chgData name="James Clegg" userId="c6df1435-7a36-4b38-be4d-16e68e91152f" providerId="ADAL" clId="{862E660E-F980-4369-B211-65CB16F94B6F}" dt="2020-11-12T12:13:41.450" v="455" actId="1036"/>
          <ac:spMkLst>
            <pc:docMk/>
            <pc:sldMk cId="1311242954" sldId="324"/>
            <ac:spMk id="34" creationId="{AFDAAC35-16A0-43F2-BF40-18A6B7C4A1CB}"/>
          </ac:spMkLst>
        </pc:spChg>
        <pc:spChg chg="add mod">
          <ac:chgData name="James Clegg" userId="c6df1435-7a36-4b38-be4d-16e68e91152f" providerId="ADAL" clId="{862E660E-F980-4369-B211-65CB16F94B6F}" dt="2020-11-12T12:13:41.450" v="455" actId="1036"/>
          <ac:spMkLst>
            <pc:docMk/>
            <pc:sldMk cId="1311242954" sldId="324"/>
            <ac:spMk id="35" creationId="{7A51E06C-A8AB-40A9-B54E-22A6B3060095}"/>
          </ac:spMkLst>
        </pc:spChg>
        <pc:spChg chg="add mod">
          <ac:chgData name="James Clegg" userId="c6df1435-7a36-4b38-be4d-16e68e91152f" providerId="ADAL" clId="{862E660E-F980-4369-B211-65CB16F94B6F}" dt="2020-11-12T12:13:41.450" v="455" actId="1036"/>
          <ac:spMkLst>
            <pc:docMk/>
            <pc:sldMk cId="1311242954" sldId="324"/>
            <ac:spMk id="36" creationId="{055CDCB0-5355-4167-A9E1-6308FD124989}"/>
          </ac:spMkLst>
        </pc:spChg>
        <pc:spChg chg="add mod">
          <ac:chgData name="James Clegg" userId="c6df1435-7a36-4b38-be4d-16e68e91152f" providerId="ADAL" clId="{862E660E-F980-4369-B211-65CB16F94B6F}" dt="2020-11-12T12:13:41.450" v="455" actId="1036"/>
          <ac:spMkLst>
            <pc:docMk/>
            <pc:sldMk cId="1311242954" sldId="324"/>
            <ac:spMk id="37" creationId="{4FEC7A64-07F9-475D-889F-25ADA3FFF3F5}"/>
          </ac:spMkLst>
        </pc:spChg>
        <pc:spChg chg="add mod">
          <ac:chgData name="James Clegg" userId="c6df1435-7a36-4b38-be4d-16e68e91152f" providerId="ADAL" clId="{862E660E-F980-4369-B211-65CB16F94B6F}" dt="2020-11-12T12:13:41.450" v="455" actId="1036"/>
          <ac:spMkLst>
            <pc:docMk/>
            <pc:sldMk cId="1311242954" sldId="324"/>
            <ac:spMk id="38" creationId="{953D06F8-0E0B-4D0D-914C-F0F0D2DE394F}"/>
          </ac:spMkLst>
        </pc:spChg>
        <pc:spChg chg="add mod">
          <ac:chgData name="James Clegg" userId="c6df1435-7a36-4b38-be4d-16e68e91152f" providerId="ADAL" clId="{862E660E-F980-4369-B211-65CB16F94B6F}" dt="2020-11-12T12:13:41.450" v="455" actId="1036"/>
          <ac:spMkLst>
            <pc:docMk/>
            <pc:sldMk cId="1311242954" sldId="324"/>
            <ac:spMk id="39" creationId="{F4496593-DDEC-4DD1-BD19-8579638D99DC}"/>
          </ac:spMkLst>
        </pc:spChg>
        <pc:spChg chg="add mod">
          <ac:chgData name="James Clegg" userId="c6df1435-7a36-4b38-be4d-16e68e91152f" providerId="ADAL" clId="{862E660E-F980-4369-B211-65CB16F94B6F}" dt="2020-11-12T12:13:41.450" v="455" actId="1036"/>
          <ac:spMkLst>
            <pc:docMk/>
            <pc:sldMk cId="1311242954" sldId="324"/>
            <ac:spMk id="40" creationId="{C4C1D47F-1548-4613-A680-9FE6C0A3B28A}"/>
          </ac:spMkLst>
        </pc:spChg>
        <pc:spChg chg="add mod">
          <ac:chgData name="James Clegg" userId="c6df1435-7a36-4b38-be4d-16e68e91152f" providerId="ADAL" clId="{862E660E-F980-4369-B211-65CB16F94B6F}" dt="2020-11-12T12:13:41.450" v="455" actId="1036"/>
          <ac:spMkLst>
            <pc:docMk/>
            <pc:sldMk cId="1311242954" sldId="324"/>
            <ac:spMk id="41" creationId="{DF052A11-D760-4AE4-B098-44EB7D653873}"/>
          </ac:spMkLst>
        </pc:spChg>
        <pc:picChg chg="add mod">
          <ac:chgData name="James Clegg" userId="c6df1435-7a36-4b38-be4d-16e68e91152f" providerId="ADAL" clId="{862E660E-F980-4369-B211-65CB16F94B6F}" dt="2020-11-12T12:13:41.450" v="455" actId="1036"/>
          <ac:picMkLst>
            <pc:docMk/>
            <pc:sldMk cId="1311242954" sldId="324"/>
            <ac:picMk id="2" creationId="{A4AC0702-F683-4790-B322-47077126E7BC}"/>
          </ac:picMkLst>
        </pc:picChg>
        <pc:picChg chg="add mod">
          <ac:chgData name="James Clegg" userId="c6df1435-7a36-4b38-be4d-16e68e91152f" providerId="ADAL" clId="{862E660E-F980-4369-B211-65CB16F94B6F}" dt="2020-11-12T12:13:41.450" v="455" actId="1036"/>
          <ac:picMkLst>
            <pc:docMk/>
            <pc:sldMk cId="1311242954" sldId="324"/>
            <ac:picMk id="3" creationId="{DC35DD43-9D1B-40D6-B32C-5A50148B1BB4}"/>
          </ac:picMkLst>
        </pc:picChg>
        <pc:picChg chg="add mod">
          <ac:chgData name="James Clegg" userId="c6df1435-7a36-4b38-be4d-16e68e91152f" providerId="ADAL" clId="{862E660E-F980-4369-B211-65CB16F94B6F}" dt="2020-11-12T12:13:41.450" v="455" actId="1036"/>
          <ac:picMkLst>
            <pc:docMk/>
            <pc:sldMk cId="1311242954" sldId="324"/>
            <ac:picMk id="4" creationId="{A5257B8A-09F0-4D6F-A289-9E6571D8B43A}"/>
          </ac:picMkLst>
        </pc:picChg>
      </pc:sldChg>
      <pc:sldChg chg="modSp">
        <pc:chgData name="James Clegg" userId="c6df1435-7a36-4b38-be4d-16e68e91152f" providerId="ADAL" clId="{862E660E-F980-4369-B211-65CB16F94B6F}" dt="2020-11-12T12:18:25.048" v="522" actId="20577"/>
        <pc:sldMkLst>
          <pc:docMk/>
          <pc:sldMk cId="2147704180" sldId="325"/>
        </pc:sldMkLst>
        <pc:spChg chg="mod">
          <ac:chgData name="James Clegg" userId="c6df1435-7a36-4b38-be4d-16e68e91152f" providerId="ADAL" clId="{862E660E-F980-4369-B211-65CB16F94B6F}" dt="2020-11-12T12:18:04.678" v="513" actId="20577"/>
          <ac:spMkLst>
            <pc:docMk/>
            <pc:sldMk cId="2147704180" sldId="325"/>
            <ac:spMk id="7" creationId="{00000000-0000-0000-0000-000000000000}"/>
          </ac:spMkLst>
        </pc:spChg>
        <pc:spChg chg="mod">
          <ac:chgData name="James Clegg" userId="c6df1435-7a36-4b38-be4d-16e68e91152f" providerId="ADAL" clId="{862E660E-F980-4369-B211-65CB16F94B6F}" dt="2020-11-12T12:18:09.494" v="516" actId="20577"/>
          <ac:spMkLst>
            <pc:docMk/>
            <pc:sldMk cId="2147704180" sldId="325"/>
            <ac:spMk id="9" creationId="{00000000-0000-0000-0000-000000000000}"/>
          </ac:spMkLst>
        </pc:spChg>
        <pc:spChg chg="mod">
          <ac:chgData name="James Clegg" userId="c6df1435-7a36-4b38-be4d-16e68e91152f" providerId="ADAL" clId="{862E660E-F980-4369-B211-65CB16F94B6F}" dt="2020-11-12T12:18:17.700" v="519" actId="20577"/>
          <ac:spMkLst>
            <pc:docMk/>
            <pc:sldMk cId="2147704180" sldId="325"/>
            <ac:spMk id="16" creationId="{00000000-0000-0000-0000-000000000000}"/>
          </ac:spMkLst>
        </pc:spChg>
        <pc:spChg chg="mod">
          <ac:chgData name="James Clegg" userId="c6df1435-7a36-4b38-be4d-16e68e91152f" providerId="ADAL" clId="{862E660E-F980-4369-B211-65CB16F94B6F}" dt="2020-11-12T12:18:25.048" v="522" actId="20577"/>
          <ac:spMkLst>
            <pc:docMk/>
            <pc:sldMk cId="2147704180" sldId="325"/>
            <ac:spMk id="17" creationId="{00000000-0000-0000-0000-000000000000}"/>
          </ac:spMkLst>
        </pc:spChg>
        <pc:graphicFrameChg chg="modGraphic">
          <ac:chgData name="James Clegg" userId="c6df1435-7a36-4b38-be4d-16e68e91152f" providerId="ADAL" clId="{862E660E-F980-4369-B211-65CB16F94B6F}" dt="2020-11-12T12:17:31.715" v="487" actId="20577"/>
          <ac:graphicFrameMkLst>
            <pc:docMk/>
            <pc:sldMk cId="2147704180" sldId="325"/>
            <ac:graphicFrameMk id="5" creationId="{00000000-0000-0000-0000-000000000000}"/>
          </ac:graphicFrameMkLst>
        </pc:graphicFrameChg>
        <pc:graphicFrameChg chg="modGraphic">
          <ac:chgData name="James Clegg" userId="c6df1435-7a36-4b38-be4d-16e68e91152f" providerId="ADAL" clId="{862E660E-F980-4369-B211-65CB16F94B6F}" dt="2020-11-12T12:17:56.953" v="511" actId="20577"/>
          <ac:graphicFrameMkLst>
            <pc:docMk/>
            <pc:sldMk cId="2147704180" sldId="325"/>
            <ac:graphicFrameMk id="12" creationId="{00000000-0000-0000-0000-000000000000}"/>
          </ac:graphicFrameMkLst>
        </pc:graphicFrameChg>
      </pc:sldChg>
      <pc:sldChg chg="modSp">
        <pc:chgData name="James Clegg" userId="c6df1435-7a36-4b38-be4d-16e68e91152f" providerId="ADAL" clId="{862E660E-F980-4369-B211-65CB16F94B6F}" dt="2020-11-12T12:18:40.296" v="524" actId="20577"/>
        <pc:sldMkLst>
          <pc:docMk/>
          <pc:sldMk cId="2801782534" sldId="326"/>
        </pc:sldMkLst>
        <pc:spChg chg="mod">
          <ac:chgData name="James Clegg" userId="c6df1435-7a36-4b38-be4d-16e68e91152f" providerId="ADAL" clId="{862E660E-F980-4369-B211-65CB16F94B6F}" dt="2020-11-12T12:18:40.296" v="524" actId="20577"/>
          <ac:spMkLst>
            <pc:docMk/>
            <pc:sldMk cId="2801782534" sldId="326"/>
            <ac:spMk id="3" creationId="{00000000-0000-0000-0000-000000000000}"/>
          </ac:spMkLst>
        </pc:spChg>
      </pc:sldChg>
      <pc:sldChg chg="addSp delSp modSp add modAnim">
        <pc:chgData name="James Clegg" userId="c6df1435-7a36-4b38-be4d-16e68e91152f" providerId="ADAL" clId="{862E660E-F980-4369-B211-65CB16F94B6F}" dt="2020-11-12T12:51:12.275" v="1019"/>
        <pc:sldMkLst>
          <pc:docMk/>
          <pc:sldMk cId="2709700536" sldId="327"/>
        </pc:sldMkLst>
        <pc:spChg chg="del">
          <ac:chgData name="James Clegg" userId="c6df1435-7a36-4b38-be4d-16e68e91152f" providerId="ADAL" clId="{862E660E-F980-4369-B211-65CB16F94B6F}" dt="2020-11-12T12:49:37.015" v="945" actId="478"/>
          <ac:spMkLst>
            <pc:docMk/>
            <pc:sldMk cId="2709700536" sldId="327"/>
            <ac:spMk id="133" creationId="{6DE70E59-4121-4F95-89E0-C2BB4116944B}"/>
          </ac:spMkLst>
        </pc:spChg>
        <pc:spChg chg="mod">
          <ac:chgData name="James Clegg" userId="c6df1435-7a36-4b38-be4d-16e68e91152f" providerId="ADAL" clId="{862E660E-F980-4369-B211-65CB16F94B6F}" dt="2020-11-12T12:50:34.280" v="985" actId="1037"/>
          <ac:spMkLst>
            <pc:docMk/>
            <pc:sldMk cId="2709700536" sldId="327"/>
            <ac:spMk id="157" creationId="{698427C9-0617-9F43-BCE5-501B0A536CF5}"/>
          </ac:spMkLst>
        </pc:spChg>
        <pc:spChg chg="mod">
          <ac:chgData name="James Clegg" userId="c6df1435-7a36-4b38-be4d-16e68e91152f" providerId="ADAL" clId="{862E660E-F980-4369-B211-65CB16F94B6F}" dt="2020-11-12T12:50:38.185" v="993" actId="1037"/>
          <ac:spMkLst>
            <pc:docMk/>
            <pc:sldMk cId="2709700536" sldId="327"/>
            <ac:spMk id="158" creationId="{698427C9-0617-9F43-BCE5-501B0A536CF5}"/>
          </ac:spMkLst>
        </pc:spChg>
        <pc:spChg chg="mod">
          <ac:chgData name="James Clegg" userId="c6df1435-7a36-4b38-be4d-16e68e91152f" providerId="ADAL" clId="{862E660E-F980-4369-B211-65CB16F94B6F}" dt="2020-11-12T12:49:31.712" v="944" actId="20577"/>
          <ac:spMkLst>
            <pc:docMk/>
            <pc:sldMk cId="2709700536" sldId="327"/>
            <ac:spMk id="159" creationId="{698427C9-0617-9F43-BCE5-501B0A536CF5}"/>
          </ac:spMkLst>
        </pc:spChg>
        <pc:spChg chg="mod">
          <ac:chgData name="James Clegg" userId="c6df1435-7a36-4b38-be4d-16e68e91152f" providerId="ADAL" clId="{862E660E-F980-4369-B211-65CB16F94B6F}" dt="2020-11-12T12:50:34.280" v="985" actId="1037"/>
          <ac:spMkLst>
            <pc:docMk/>
            <pc:sldMk cId="2709700536" sldId="327"/>
            <ac:spMk id="229" creationId="{8F74B356-4D77-4002-8C61-2B0C0CE70BE4}"/>
          </ac:spMkLst>
        </pc:spChg>
        <pc:spChg chg="mod">
          <ac:chgData name="James Clegg" userId="c6df1435-7a36-4b38-be4d-16e68e91152f" providerId="ADAL" clId="{862E660E-F980-4369-B211-65CB16F94B6F}" dt="2020-11-12T12:50:42.540" v="1010" actId="1037"/>
          <ac:spMkLst>
            <pc:docMk/>
            <pc:sldMk cId="2709700536" sldId="327"/>
            <ac:spMk id="230" creationId="{75524D5E-F1E0-4517-AE86-11D1864873BE}"/>
          </ac:spMkLst>
        </pc:spChg>
        <pc:picChg chg="add mod">
          <ac:chgData name="James Clegg" userId="c6df1435-7a36-4b38-be4d-16e68e91152f" providerId="ADAL" clId="{862E660E-F980-4369-B211-65CB16F94B6F}" dt="2020-11-12T12:51:11.255" v="1018" actId="1076"/>
          <ac:picMkLst>
            <pc:docMk/>
            <pc:sldMk cId="2709700536" sldId="327"/>
            <ac:picMk id="102" creationId="{750AC5CF-8001-4FE7-8DDD-B689606F3C4A}"/>
          </ac:picMkLst>
        </pc:picChg>
        <pc:picChg chg="del">
          <ac:chgData name="James Clegg" userId="c6df1435-7a36-4b38-be4d-16e68e91152f" providerId="ADAL" clId="{862E660E-F980-4369-B211-65CB16F94B6F}" dt="2020-11-12T12:49:37.015" v="945" actId="478"/>
          <ac:picMkLst>
            <pc:docMk/>
            <pc:sldMk cId="2709700536" sldId="327"/>
            <ac:picMk id="114" creationId="{E7207758-409A-4F37-BCC2-AE8B3586E801}"/>
          </ac:picMkLst>
        </pc:picChg>
        <pc:cxnChg chg="mod">
          <ac:chgData name="James Clegg" userId="c6df1435-7a36-4b38-be4d-16e68e91152f" providerId="ADAL" clId="{862E660E-F980-4369-B211-65CB16F94B6F}" dt="2020-11-12T12:49:06.905" v="931" actId="14100"/>
          <ac:cxnSpMkLst>
            <pc:docMk/>
            <pc:sldMk cId="2709700536" sldId="327"/>
            <ac:cxnSpMk id="227" creationId="{29CB5CB4-11AC-40B2-A606-24D9929001CD}"/>
          </ac:cxnSpMkLst>
        </pc:cxnChg>
        <pc:cxnChg chg="mod">
          <ac:chgData name="James Clegg" userId="c6df1435-7a36-4b38-be4d-16e68e91152f" providerId="ADAL" clId="{862E660E-F980-4369-B211-65CB16F94B6F}" dt="2020-11-12T12:49:10.223" v="932" actId="14100"/>
          <ac:cxnSpMkLst>
            <pc:docMk/>
            <pc:sldMk cId="2709700536" sldId="327"/>
            <ac:cxnSpMk id="228" creationId="{96A3613C-09A1-479B-86BE-06C68ED0AA53}"/>
          </ac:cxnSpMkLst>
        </pc:cxnChg>
      </pc:sldChg>
      <pc:sldChg chg="addSp delSp modSp add delAnim modAnim">
        <pc:chgData name="James Clegg" userId="c6df1435-7a36-4b38-be4d-16e68e91152f" providerId="ADAL" clId="{862E660E-F980-4369-B211-65CB16F94B6F}" dt="2020-11-12T13:09:39.371" v="1329" actId="207"/>
        <pc:sldMkLst>
          <pc:docMk/>
          <pc:sldMk cId="3677575658" sldId="328"/>
        </pc:sldMkLst>
        <pc:spChg chg="mod">
          <ac:chgData name="James Clegg" userId="c6df1435-7a36-4b38-be4d-16e68e91152f" providerId="ADAL" clId="{862E660E-F980-4369-B211-65CB16F94B6F}" dt="2020-11-12T12:54:09.254" v="1031" actId="20577"/>
          <ac:spMkLst>
            <pc:docMk/>
            <pc:sldMk cId="3677575658" sldId="328"/>
            <ac:spMk id="2" creationId="{00000000-0000-0000-0000-000000000000}"/>
          </ac:spMkLst>
        </pc:spChg>
        <pc:spChg chg="mod">
          <ac:chgData name="James Clegg" userId="c6df1435-7a36-4b38-be4d-16e68e91152f" providerId="ADAL" clId="{862E660E-F980-4369-B211-65CB16F94B6F}" dt="2020-11-12T12:57:16.369" v="1093" actId="1076"/>
          <ac:spMkLst>
            <pc:docMk/>
            <pc:sldMk cId="3677575658" sldId="328"/>
            <ac:spMk id="5" creationId="{02C00076-B657-4CF2-8147-E75D320E9DFD}"/>
          </ac:spMkLst>
        </pc:spChg>
        <pc:spChg chg="mod">
          <ac:chgData name="James Clegg" userId="c6df1435-7a36-4b38-be4d-16e68e91152f" providerId="ADAL" clId="{862E660E-F980-4369-B211-65CB16F94B6F}" dt="2020-11-12T12:53:19.369" v="1021" actId="20577"/>
          <ac:spMkLst>
            <pc:docMk/>
            <pc:sldMk cId="3677575658" sldId="328"/>
            <ac:spMk id="89" creationId="{698427C9-0617-9F43-BCE5-501B0A536CF5}"/>
          </ac:spMkLst>
        </pc:spChg>
        <pc:spChg chg="mod">
          <ac:chgData name="James Clegg" userId="c6df1435-7a36-4b38-be4d-16e68e91152f" providerId="ADAL" clId="{862E660E-F980-4369-B211-65CB16F94B6F}" dt="2020-11-12T12:57:16.369" v="1093" actId="1076"/>
          <ac:spMkLst>
            <pc:docMk/>
            <pc:sldMk cId="3677575658" sldId="328"/>
            <ac:spMk id="93" creationId="{530FE741-821C-401F-97FB-BD4BFEC6895A}"/>
          </ac:spMkLst>
        </pc:spChg>
        <pc:spChg chg="mod">
          <ac:chgData name="James Clegg" userId="c6df1435-7a36-4b38-be4d-16e68e91152f" providerId="ADAL" clId="{862E660E-F980-4369-B211-65CB16F94B6F}" dt="2020-11-12T13:06:35.736" v="1321" actId="1037"/>
          <ac:spMkLst>
            <pc:docMk/>
            <pc:sldMk cId="3677575658" sldId="328"/>
            <ac:spMk id="94" creationId="{698427C9-0617-9F43-BCE5-501B0A536CF5}"/>
          </ac:spMkLst>
        </pc:spChg>
        <pc:spChg chg="mod">
          <ac:chgData name="James Clegg" userId="c6df1435-7a36-4b38-be4d-16e68e91152f" providerId="ADAL" clId="{862E660E-F980-4369-B211-65CB16F94B6F}" dt="2020-11-12T13:09:39.371" v="1329" actId="207"/>
          <ac:spMkLst>
            <pc:docMk/>
            <pc:sldMk cId="3677575658" sldId="328"/>
            <ac:spMk id="95" creationId="{00000000-0000-0000-0000-000000000000}"/>
          </ac:spMkLst>
        </pc:spChg>
        <pc:spChg chg="mod">
          <ac:chgData name="James Clegg" userId="c6df1435-7a36-4b38-be4d-16e68e91152f" providerId="ADAL" clId="{862E660E-F980-4369-B211-65CB16F94B6F}" dt="2020-11-12T12:57:16.369" v="1093" actId="1076"/>
          <ac:spMkLst>
            <pc:docMk/>
            <pc:sldMk cId="3677575658" sldId="328"/>
            <ac:spMk id="96" creationId="{E45772CE-5A6E-47C8-8D46-C9860E4FC73C}"/>
          </ac:spMkLst>
        </pc:spChg>
        <pc:spChg chg="mod">
          <ac:chgData name="James Clegg" userId="c6df1435-7a36-4b38-be4d-16e68e91152f" providerId="ADAL" clId="{862E660E-F980-4369-B211-65CB16F94B6F}" dt="2020-11-12T12:57:16.369" v="1093" actId="1076"/>
          <ac:spMkLst>
            <pc:docMk/>
            <pc:sldMk cId="3677575658" sldId="328"/>
            <ac:spMk id="97" creationId="{F0D10C98-1A17-4443-8022-F30EC8A658A4}"/>
          </ac:spMkLst>
        </pc:spChg>
        <pc:spChg chg="mod">
          <ac:chgData name="James Clegg" userId="c6df1435-7a36-4b38-be4d-16e68e91152f" providerId="ADAL" clId="{862E660E-F980-4369-B211-65CB16F94B6F}" dt="2020-11-12T12:57:16.369" v="1093" actId="1076"/>
          <ac:spMkLst>
            <pc:docMk/>
            <pc:sldMk cId="3677575658" sldId="328"/>
            <ac:spMk id="98" creationId="{D4EA8FAA-A600-49F1-806F-574481031C46}"/>
          </ac:spMkLst>
        </pc:spChg>
        <pc:spChg chg="mod">
          <ac:chgData name="James Clegg" userId="c6df1435-7a36-4b38-be4d-16e68e91152f" providerId="ADAL" clId="{862E660E-F980-4369-B211-65CB16F94B6F}" dt="2020-11-12T12:57:16.369" v="1093" actId="1076"/>
          <ac:spMkLst>
            <pc:docMk/>
            <pc:sldMk cId="3677575658" sldId="328"/>
            <ac:spMk id="99" creationId="{4315A80B-344E-4BCF-BE1F-A322797749E0}"/>
          </ac:spMkLst>
        </pc:spChg>
        <pc:spChg chg="add mod">
          <ac:chgData name="James Clegg" userId="c6df1435-7a36-4b38-be4d-16e68e91152f" providerId="ADAL" clId="{862E660E-F980-4369-B211-65CB16F94B6F}" dt="2020-11-12T12:57:28.737" v="1097" actId="14100"/>
          <ac:spMkLst>
            <pc:docMk/>
            <pc:sldMk cId="3677575658" sldId="328"/>
            <ac:spMk id="103" creationId="{69F1FFDF-F6AA-4235-9242-4946B7E34627}"/>
          </ac:spMkLst>
        </pc:spChg>
        <pc:spChg chg="add mod">
          <ac:chgData name="James Clegg" userId="c6df1435-7a36-4b38-be4d-16e68e91152f" providerId="ADAL" clId="{862E660E-F980-4369-B211-65CB16F94B6F}" dt="2020-11-12T12:56:57.134" v="1092" actId="1076"/>
          <ac:spMkLst>
            <pc:docMk/>
            <pc:sldMk cId="3677575658" sldId="328"/>
            <ac:spMk id="104" creationId="{67D8EADA-EC28-44C1-A584-2C05FB87C8F7}"/>
          </ac:spMkLst>
        </pc:spChg>
        <pc:spChg chg="add mod">
          <ac:chgData name="James Clegg" userId="c6df1435-7a36-4b38-be4d-16e68e91152f" providerId="ADAL" clId="{862E660E-F980-4369-B211-65CB16F94B6F}" dt="2020-11-12T12:57:44.498" v="1101" actId="14100"/>
          <ac:spMkLst>
            <pc:docMk/>
            <pc:sldMk cId="3677575658" sldId="328"/>
            <ac:spMk id="105" creationId="{7E51F4A9-8B96-4051-BCD9-70FAEF710C68}"/>
          </ac:spMkLst>
        </pc:spChg>
        <pc:spChg chg="del">
          <ac:chgData name="James Clegg" userId="c6df1435-7a36-4b38-be4d-16e68e91152f" providerId="ADAL" clId="{862E660E-F980-4369-B211-65CB16F94B6F}" dt="2020-11-12T12:53:41.483" v="1024" actId="478"/>
          <ac:spMkLst>
            <pc:docMk/>
            <pc:sldMk cId="3677575658" sldId="328"/>
            <ac:spMk id="106" creationId="{5224E2A5-D7EE-4DD3-B766-6BD61085EAEB}"/>
          </ac:spMkLst>
        </pc:spChg>
        <pc:spChg chg="del">
          <ac:chgData name="James Clegg" userId="c6df1435-7a36-4b38-be4d-16e68e91152f" providerId="ADAL" clId="{862E660E-F980-4369-B211-65CB16F94B6F}" dt="2020-11-12T12:53:40.231" v="1023" actId="478"/>
          <ac:spMkLst>
            <pc:docMk/>
            <pc:sldMk cId="3677575658" sldId="328"/>
            <ac:spMk id="107" creationId="{A0FC3582-A692-47C8-AF39-C656A82A56E4}"/>
          </ac:spMkLst>
        </pc:spChg>
        <pc:spChg chg="add mod">
          <ac:chgData name="James Clegg" userId="c6df1435-7a36-4b38-be4d-16e68e91152f" providerId="ADAL" clId="{862E660E-F980-4369-B211-65CB16F94B6F}" dt="2020-11-12T12:57:34.390" v="1098" actId="1076"/>
          <ac:spMkLst>
            <pc:docMk/>
            <pc:sldMk cId="3677575658" sldId="328"/>
            <ac:spMk id="108" creationId="{18D92787-D2D0-44B5-AE34-CAFCD38A2EE3}"/>
          </ac:spMkLst>
        </pc:spChg>
        <pc:spChg chg="add mod">
          <ac:chgData name="James Clegg" userId="c6df1435-7a36-4b38-be4d-16e68e91152f" providerId="ADAL" clId="{862E660E-F980-4369-B211-65CB16F94B6F}" dt="2020-11-12T13:05:53.043" v="1285" actId="1076"/>
          <ac:spMkLst>
            <pc:docMk/>
            <pc:sldMk cId="3677575658" sldId="328"/>
            <ac:spMk id="110" creationId="{22C961F9-5073-46BE-9850-DCFC8FD3CD24}"/>
          </ac:spMkLst>
        </pc:spChg>
        <pc:spChg chg="add mod">
          <ac:chgData name="James Clegg" userId="c6df1435-7a36-4b38-be4d-16e68e91152f" providerId="ADAL" clId="{862E660E-F980-4369-B211-65CB16F94B6F}" dt="2020-11-12T13:05:49.005" v="1284" actId="1076"/>
          <ac:spMkLst>
            <pc:docMk/>
            <pc:sldMk cId="3677575658" sldId="328"/>
            <ac:spMk id="111" creationId="{4CDCC755-3DB7-4BB6-AD93-869033C36D4E}"/>
          </ac:spMkLst>
        </pc:spChg>
        <pc:spChg chg="add mod">
          <ac:chgData name="James Clegg" userId="c6df1435-7a36-4b38-be4d-16e68e91152f" providerId="ADAL" clId="{862E660E-F980-4369-B211-65CB16F94B6F}" dt="2020-11-12T12:59:40.438" v="1224" actId="1076"/>
          <ac:spMkLst>
            <pc:docMk/>
            <pc:sldMk cId="3677575658" sldId="328"/>
            <ac:spMk id="112" creationId="{54315595-665F-4F2B-8D53-552EF568C86E}"/>
          </ac:spMkLst>
        </pc:spChg>
        <pc:spChg chg="add mod">
          <ac:chgData name="James Clegg" userId="c6df1435-7a36-4b38-be4d-16e68e91152f" providerId="ADAL" clId="{862E660E-F980-4369-B211-65CB16F94B6F}" dt="2020-11-12T12:59:40.438" v="1224" actId="1076"/>
          <ac:spMkLst>
            <pc:docMk/>
            <pc:sldMk cId="3677575658" sldId="328"/>
            <ac:spMk id="113" creationId="{C65EF9E6-5C5D-4E49-9B64-833229AF26E9}"/>
          </ac:spMkLst>
        </pc:spChg>
        <pc:spChg chg="add mod">
          <ac:chgData name="James Clegg" userId="c6df1435-7a36-4b38-be4d-16e68e91152f" providerId="ADAL" clId="{862E660E-F980-4369-B211-65CB16F94B6F}" dt="2020-11-12T12:59:40.438" v="1224" actId="1076"/>
          <ac:spMkLst>
            <pc:docMk/>
            <pc:sldMk cId="3677575658" sldId="328"/>
            <ac:spMk id="114" creationId="{7DDC8FCD-A0C6-43A2-B927-E2A02937D095}"/>
          </ac:spMkLst>
        </pc:spChg>
        <pc:spChg chg="add mod">
          <ac:chgData name="James Clegg" userId="c6df1435-7a36-4b38-be4d-16e68e91152f" providerId="ADAL" clId="{862E660E-F980-4369-B211-65CB16F94B6F}" dt="2020-11-12T12:59:40.438" v="1224" actId="1076"/>
          <ac:spMkLst>
            <pc:docMk/>
            <pc:sldMk cId="3677575658" sldId="328"/>
            <ac:spMk id="115" creationId="{01A5CD5C-491A-4022-88C7-7A3F2D675AB7}"/>
          </ac:spMkLst>
        </pc:spChg>
        <pc:spChg chg="add mod">
          <ac:chgData name="James Clegg" userId="c6df1435-7a36-4b38-be4d-16e68e91152f" providerId="ADAL" clId="{862E660E-F980-4369-B211-65CB16F94B6F}" dt="2020-11-12T12:59:40.438" v="1224" actId="1076"/>
          <ac:spMkLst>
            <pc:docMk/>
            <pc:sldMk cId="3677575658" sldId="328"/>
            <ac:spMk id="116" creationId="{6DD144DD-8838-4106-A076-089E4F5429DE}"/>
          </ac:spMkLst>
        </pc:spChg>
        <pc:spChg chg="add mod">
          <ac:chgData name="James Clegg" userId="c6df1435-7a36-4b38-be4d-16e68e91152f" providerId="ADAL" clId="{862E660E-F980-4369-B211-65CB16F94B6F}" dt="2020-11-12T12:59:40.438" v="1224" actId="1076"/>
          <ac:spMkLst>
            <pc:docMk/>
            <pc:sldMk cId="3677575658" sldId="328"/>
            <ac:spMk id="117" creationId="{DCF65214-F718-4249-B08F-7041B8CB4CC7}"/>
          </ac:spMkLst>
        </pc:spChg>
        <pc:spChg chg="add mod">
          <ac:chgData name="James Clegg" userId="c6df1435-7a36-4b38-be4d-16e68e91152f" providerId="ADAL" clId="{862E660E-F980-4369-B211-65CB16F94B6F}" dt="2020-11-12T12:59:40.438" v="1224" actId="1076"/>
          <ac:spMkLst>
            <pc:docMk/>
            <pc:sldMk cId="3677575658" sldId="328"/>
            <ac:spMk id="118" creationId="{FB1A2F6C-D56A-4602-B6A8-005445BF8ED1}"/>
          </ac:spMkLst>
        </pc:spChg>
        <pc:spChg chg="add mod">
          <ac:chgData name="James Clegg" userId="c6df1435-7a36-4b38-be4d-16e68e91152f" providerId="ADAL" clId="{862E660E-F980-4369-B211-65CB16F94B6F}" dt="2020-11-12T12:59:40.438" v="1224" actId="1076"/>
          <ac:spMkLst>
            <pc:docMk/>
            <pc:sldMk cId="3677575658" sldId="328"/>
            <ac:spMk id="119" creationId="{B0D27C92-3414-47C2-87FE-870EE147A77D}"/>
          </ac:spMkLst>
        </pc:spChg>
        <pc:spChg chg="add mod">
          <ac:chgData name="James Clegg" userId="c6df1435-7a36-4b38-be4d-16e68e91152f" providerId="ADAL" clId="{862E660E-F980-4369-B211-65CB16F94B6F}" dt="2020-11-12T12:59:40.438" v="1224" actId="1076"/>
          <ac:spMkLst>
            <pc:docMk/>
            <pc:sldMk cId="3677575658" sldId="328"/>
            <ac:spMk id="120" creationId="{943BA57A-D3B7-4111-85F8-719695274DD4}"/>
          </ac:spMkLst>
        </pc:spChg>
        <pc:spChg chg="add mod">
          <ac:chgData name="James Clegg" userId="c6df1435-7a36-4b38-be4d-16e68e91152f" providerId="ADAL" clId="{862E660E-F980-4369-B211-65CB16F94B6F}" dt="2020-11-12T12:59:40.438" v="1224" actId="1076"/>
          <ac:spMkLst>
            <pc:docMk/>
            <pc:sldMk cId="3677575658" sldId="328"/>
            <ac:spMk id="121" creationId="{A4BB5FAE-075A-47D0-80D8-AE2B821C3266}"/>
          </ac:spMkLst>
        </pc:spChg>
        <pc:spChg chg="add mod">
          <ac:chgData name="James Clegg" userId="c6df1435-7a36-4b38-be4d-16e68e91152f" providerId="ADAL" clId="{862E660E-F980-4369-B211-65CB16F94B6F}" dt="2020-11-12T12:59:40.438" v="1224" actId="1076"/>
          <ac:spMkLst>
            <pc:docMk/>
            <pc:sldMk cId="3677575658" sldId="328"/>
            <ac:spMk id="122" creationId="{F6B5B8EC-B75D-451D-BCAA-7C33AB352089}"/>
          </ac:spMkLst>
        </pc:spChg>
        <pc:spChg chg="add mod">
          <ac:chgData name="James Clegg" userId="c6df1435-7a36-4b38-be4d-16e68e91152f" providerId="ADAL" clId="{862E660E-F980-4369-B211-65CB16F94B6F}" dt="2020-11-12T12:59:40.438" v="1224" actId="1076"/>
          <ac:spMkLst>
            <pc:docMk/>
            <pc:sldMk cId="3677575658" sldId="328"/>
            <ac:spMk id="123" creationId="{44EB0200-D13C-4FF6-9393-105E534134CD}"/>
          </ac:spMkLst>
        </pc:spChg>
        <pc:spChg chg="add mod">
          <ac:chgData name="James Clegg" userId="c6df1435-7a36-4b38-be4d-16e68e91152f" providerId="ADAL" clId="{862E660E-F980-4369-B211-65CB16F94B6F}" dt="2020-11-12T13:05:37.711" v="1283" actId="1076"/>
          <ac:spMkLst>
            <pc:docMk/>
            <pc:sldMk cId="3677575658" sldId="328"/>
            <ac:spMk id="125" creationId="{85EF9853-E1E5-4A0D-9B51-04323649578D}"/>
          </ac:spMkLst>
        </pc:spChg>
        <pc:spChg chg="add del mod">
          <ac:chgData name="James Clegg" userId="c6df1435-7a36-4b38-be4d-16e68e91152f" providerId="ADAL" clId="{862E660E-F980-4369-B211-65CB16F94B6F}" dt="2020-11-12T13:03:24.688" v="1259" actId="478"/>
          <ac:spMkLst>
            <pc:docMk/>
            <pc:sldMk cId="3677575658" sldId="328"/>
            <ac:spMk id="126" creationId="{620F0444-9BEC-4607-823C-7C96CF429793}"/>
          </ac:spMkLst>
        </pc:spChg>
        <pc:spChg chg="add mod">
          <ac:chgData name="James Clegg" userId="c6df1435-7a36-4b38-be4d-16e68e91152f" providerId="ADAL" clId="{862E660E-F980-4369-B211-65CB16F94B6F}" dt="2020-11-12T13:06:35.736" v="1321" actId="1037"/>
          <ac:spMkLst>
            <pc:docMk/>
            <pc:sldMk cId="3677575658" sldId="328"/>
            <ac:spMk id="127" creationId="{1E9FA91B-204F-4F81-A7BB-A60CAA728EB8}"/>
          </ac:spMkLst>
        </pc:spChg>
        <pc:spChg chg="add mod">
          <ac:chgData name="James Clegg" userId="c6df1435-7a36-4b38-be4d-16e68e91152f" providerId="ADAL" clId="{862E660E-F980-4369-B211-65CB16F94B6F}" dt="2020-11-12T13:05:37.711" v="1283" actId="1076"/>
          <ac:spMkLst>
            <pc:docMk/>
            <pc:sldMk cId="3677575658" sldId="328"/>
            <ac:spMk id="128" creationId="{E12228EA-93E6-48B3-A987-76146F19D376}"/>
          </ac:spMkLst>
        </pc:spChg>
        <pc:spChg chg="mod">
          <ac:chgData name="James Clegg" userId="c6df1435-7a36-4b38-be4d-16e68e91152f" providerId="ADAL" clId="{862E660E-F980-4369-B211-65CB16F94B6F}" dt="2020-11-12T12:57:16.369" v="1093" actId="1076"/>
          <ac:spMkLst>
            <pc:docMk/>
            <pc:sldMk cId="3677575658" sldId="328"/>
            <ac:spMk id="134" creationId="{16994666-CC0C-4A69-816C-D4116D1DAFF6}"/>
          </ac:spMkLst>
        </pc:spChg>
        <pc:spChg chg="mod">
          <ac:chgData name="James Clegg" userId="c6df1435-7a36-4b38-be4d-16e68e91152f" providerId="ADAL" clId="{862E660E-F980-4369-B211-65CB16F94B6F}" dt="2020-11-12T12:57:16.369" v="1093" actId="1076"/>
          <ac:spMkLst>
            <pc:docMk/>
            <pc:sldMk cId="3677575658" sldId="328"/>
            <ac:spMk id="153" creationId="{5C559183-2BB6-44EE-85F8-5213A73A85A7}"/>
          </ac:spMkLst>
        </pc:spChg>
        <pc:spChg chg="mod">
          <ac:chgData name="James Clegg" userId="c6df1435-7a36-4b38-be4d-16e68e91152f" providerId="ADAL" clId="{862E660E-F980-4369-B211-65CB16F94B6F}" dt="2020-11-12T12:57:16.369" v="1093" actId="1076"/>
          <ac:spMkLst>
            <pc:docMk/>
            <pc:sldMk cId="3677575658" sldId="328"/>
            <ac:spMk id="154" creationId="{787E78D3-08C1-4984-9096-EA92F39250AE}"/>
          </ac:spMkLst>
        </pc:spChg>
        <pc:spChg chg="mod">
          <ac:chgData name="James Clegg" userId="c6df1435-7a36-4b38-be4d-16e68e91152f" providerId="ADAL" clId="{862E660E-F980-4369-B211-65CB16F94B6F}" dt="2020-11-12T12:57:16.369" v="1093" actId="1076"/>
          <ac:spMkLst>
            <pc:docMk/>
            <pc:sldMk cId="3677575658" sldId="328"/>
            <ac:spMk id="155" creationId="{DEE26DDA-2ECC-4E76-A9D3-A5EBDF31440A}"/>
          </ac:spMkLst>
        </pc:spChg>
        <pc:spChg chg="mod">
          <ac:chgData name="James Clegg" userId="c6df1435-7a36-4b38-be4d-16e68e91152f" providerId="ADAL" clId="{862E660E-F980-4369-B211-65CB16F94B6F}" dt="2020-11-12T12:57:16.369" v="1093" actId="1076"/>
          <ac:spMkLst>
            <pc:docMk/>
            <pc:sldMk cId="3677575658" sldId="328"/>
            <ac:spMk id="156" creationId="{85D082DF-D554-4952-BC65-BD8A0A2FF095}"/>
          </ac:spMkLst>
        </pc:spChg>
        <pc:spChg chg="mod">
          <ac:chgData name="James Clegg" userId="c6df1435-7a36-4b38-be4d-16e68e91152f" providerId="ADAL" clId="{862E660E-F980-4369-B211-65CB16F94B6F}" dt="2020-11-12T12:57:16.369" v="1093" actId="1076"/>
          <ac:spMkLst>
            <pc:docMk/>
            <pc:sldMk cId="3677575658" sldId="328"/>
            <ac:spMk id="157" creationId="{698427C9-0617-9F43-BCE5-501B0A536CF5}"/>
          </ac:spMkLst>
        </pc:spChg>
        <pc:spChg chg="mod">
          <ac:chgData name="James Clegg" userId="c6df1435-7a36-4b38-be4d-16e68e91152f" providerId="ADAL" clId="{862E660E-F980-4369-B211-65CB16F94B6F}" dt="2020-11-12T12:59:47.622" v="1226" actId="20577"/>
          <ac:spMkLst>
            <pc:docMk/>
            <pc:sldMk cId="3677575658" sldId="328"/>
            <ac:spMk id="158" creationId="{698427C9-0617-9F43-BCE5-501B0A536CF5}"/>
          </ac:spMkLst>
        </pc:spChg>
        <pc:spChg chg="mod">
          <ac:chgData name="James Clegg" userId="c6df1435-7a36-4b38-be4d-16e68e91152f" providerId="ADAL" clId="{862E660E-F980-4369-B211-65CB16F94B6F}" dt="2020-11-12T13:04:40.238" v="1274" actId="1076"/>
          <ac:spMkLst>
            <pc:docMk/>
            <pc:sldMk cId="3677575658" sldId="328"/>
            <ac:spMk id="159" creationId="{698427C9-0617-9F43-BCE5-501B0A536CF5}"/>
          </ac:spMkLst>
        </pc:spChg>
        <pc:spChg chg="mod">
          <ac:chgData name="James Clegg" userId="c6df1435-7a36-4b38-be4d-16e68e91152f" providerId="ADAL" clId="{862E660E-F980-4369-B211-65CB16F94B6F}" dt="2020-11-12T12:57:16.369" v="1093" actId="1076"/>
          <ac:spMkLst>
            <pc:docMk/>
            <pc:sldMk cId="3677575658" sldId="328"/>
            <ac:spMk id="160" creationId="{4497CCFE-1F8F-4278-9F7A-BCA8B25EBE17}"/>
          </ac:spMkLst>
        </pc:spChg>
        <pc:spChg chg="mod">
          <ac:chgData name="James Clegg" userId="c6df1435-7a36-4b38-be4d-16e68e91152f" providerId="ADAL" clId="{862E660E-F980-4369-B211-65CB16F94B6F}" dt="2020-11-12T12:57:16.369" v="1093" actId="1076"/>
          <ac:spMkLst>
            <pc:docMk/>
            <pc:sldMk cId="3677575658" sldId="328"/>
            <ac:spMk id="161" creationId="{35DCCC7F-04D2-41ED-A678-FD44FEF3390E}"/>
          </ac:spMkLst>
        </pc:spChg>
        <pc:spChg chg="mod">
          <ac:chgData name="James Clegg" userId="c6df1435-7a36-4b38-be4d-16e68e91152f" providerId="ADAL" clId="{862E660E-F980-4369-B211-65CB16F94B6F}" dt="2020-11-12T12:57:16.369" v="1093" actId="1076"/>
          <ac:spMkLst>
            <pc:docMk/>
            <pc:sldMk cId="3677575658" sldId="328"/>
            <ac:spMk id="162" creationId="{61AFCA19-90B3-48E9-AEDC-F9E4A4EB516A}"/>
          </ac:spMkLst>
        </pc:spChg>
        <pc:spChg chg="mod">
          <ac:chgData name="James Clegg" userId="c6df1435-7a36-4b38-be4d-16e68e91152f" providerId="ADAL" clId="{862E660E-F980-4369-B211-65CB16F94B6F}" dt="2020-11-12T12:57:16.369" v="1093" actId="1076"/>
          <ac:spMkLst>
            <pc:docMk/>
            <pc:sldMk cId="3677575658" sldId="328"/>
            <ac:spMk id="163" creationId="{D0769633-87DC-4DFE-A572-0DF09439FECD}"/>
          </ac:spMkLst>
        </pc:spChg>
        <pc:spChg chg="mod">
          <ac:chgData name="James Clegg" userId="c6df1435-7a36-4b38-be4d-16e68e91152f" providerId="ADAL" clId="{862E660E-F980-4369-B211-65CB16F94B6F}" dt="2020-11-12T12:57:16.369" v="1093" actId="1076"/>
          <ac:spMkLst>
            <pc:docMk/>
            <pc:sldMk cId="3677575658" sldId="328"/>
            <ac:spMk id="164" creationId="{83EF0E93-E106-4F65-8A2E-746E24269CA6}"/>
          </ac:spMkLst>
        </pc:spChg>
        <pc:spChg chg="mod">
          <ac:chgData name="James Clegg" userId="c6df1435-7a36-4b38-be4d-16e68e91152f" providerId="ADAL" clId="{862E660E-F980-4369-B211-65CB16F94B6F}" dt="2020-11-12T12:57:16.369" v="1093" actId="1076"/>
          <ac:spMkLst>
            <pc:docMk/>
            <pc:sldMk cId="3677575658" sldId="328"/>
            <ac:spMk id="165" creationId="{B04C5904-A169-463B-A9C9-697BCAD174E8}"/>
          </ac:spMkLst>
        </pc:spChg>
        <pc:spChg chg="mod">
          <ac:chgData name="James Clegg" userId="c6df1435-7a36-4b38-be4d-16e68e91152f" providerId="ADAL" clId="{862E660E-F980-4369-B211-65CB16F94B6F}" dt="2020-11-12T12:57:16.369" v="1093" actId="1076"/>
          <ac:spMkLst>
            <pc:docMk/>
            <pc:sldMk cId="3677575658" sldId="328"/>
            <ac:spMk id="166" creationId="{1DFBA0E8-26DC-4815-8909-E5CF2D02CF54}"/>
          </ac:spMkLst>
        </pc:spChg>
        <pc:spChg chg="mod">
          <ac:chgData name="James Clegg" userId="c6df1435-7a36-4b38-be4d-16e68e91152f" providerId="ADAL" clId="{862E660E-F980-4369-B211-65CB16F94B6F}" dt="2020-11-12T12:57:16.369" v="1093" actId="1076"/>
          <ac:spMkLst>
            <pc:docMk/>
            <pc:sldMk cId="3677575658" sldId="328"/>
            <ac:spMk id="167" creationId="{7731356A-7F84-484E-9EB4-DE63D56CBD91}"/>
          </ac:spMkLst>
        </pc:spChg>
        <pc:spChg chg="mod">
          <ac:chgData name="James Clegg" userId="c6df1435-7a36-4b38-be4d-16e68e91152f" providerId="ADAL" clId="{862E660E-F980-4369-B211-65CB16F94B6F}" dt="2020-11-12T12:57:16.369" v="1093" actId="1076"/>
          <ac:spMkLst>
            <pc:docMk/>
            <pc:sldMk cId="3677575658" sldId="328"/>
            <ac:spMk id="168" creationId="{241F183B-A6A9-40CF-885B-037B4F89328E}"/>
          </ac:spMkLst>
        </pc:spChg>
        <pc:spChg chg="mod">
          <ac:chgData name="James Clegg" userId="c6df1435-7a36-4b38-be4d-16e68e91152f" providerId="ADAL" clId="{862E660E-F980-4369-B211-65CB16F94B6F}" dt="2020-11-12T12:57:16.369" v="1093" actId="1076"/>
          <ac:spMkLst>
            <pc:docMk/>
            <pc:sldMk cId="3677575658" sldId="328"/>
            <ac:spMk id="169" creationId="{008AF950-7F4C-4682-B627-BD1E10805325}"/>
          </ac:spMkLst>
        </pc:spChg>
        <pc:spChg chg="mod">
          <ac:chgData name="James Clegg" userId="c6df1435-7a36-4b38-be4d-16e68e91152f" providerId="ADAL" clId="{862E660E-F980-4369-B211-65CB16F94B6F}" dt="2020-11-12T12:57:16.369" v="1093" actId="1076"/>
          <ac:spMkLst>
            <pc:docMk/>
            <pc:sldMk cId="3677575658" sldId="328"/>
            <ac:spMk id="170" creationId="{E0F5D7C6-CA7B-4737-A2BD-29B440B946ED}"/>
          </ac:spMkLst>
        </pc:spChg>
        <pc:spChg chg="mod">
          <ac:chgData name="James Clegg" userId="c6df1435-7a36-4b38-be4d-16e68e91152f" providerId="ADAL" clId="{862E660E-F980-4369-B211-65CB16F94B6F}" dt="2020-11-12T12:57:16.369" v="1093" actId="1076"/>
          <ac:spMkLst>
            <pc:docMk/>
            <pc:sldMk cId="3677575658" sldId="328"/>
            <ac:spMk id="171" creationId="{626BB268-5EAD-4286-9796-0032ED2539E9}"/>
          </ac:spMkLst>
        </pc:spChg>
        <pc:spChg chg="mod">
          <ac:chgData name="James Clegg" userId="c6df1435-7a36-4b38-be4d-16e68e91152f" providerId="ADAL" clId="{862E660E-F980-4369-B211-65CB16F94B6F}" dt="2020-11-12T12:57:16.369" v="1093" actId="1076"/>
          <ac:spMkLst>
            <pc:docMk/>
            <pc:sldMk cId="3677575658" sldId="328"/>
            <ac:spMk id="172" creationId="{DECF1C1F-4000-4151-8F8A-627680655704}"/>
          </ac:spMkLst>
        </pc:spChg>
        <pc:spChg chg="mod">
          <ac:chgData name="James Clegg" userId="c6df1435-7a36-4b38-be4d-16e68e91152f" providerId="ADAL" clId="{862E660E-F980-4369-B211-65CB16F94B6F}" dt="2020-11-12T12:57:16.369" v="1093" actId="1076"/>
          <ac:spMkLst>
            <pc:docMk/>
            <pc:sldMk cId="3677575658" sldId="328"/>
            <ac:spMk id="173" creationId="{31020CCF-ADF7-4BFB-BF69-204CEBF8CEA9}"/>
          </ac:spMkLst>
        </pc:spChg>
        <pc:spChg chg="mod">
          <ac:chgData name="James Clegg" userId="c6df1435-7a36-4b38-be4d-16e68e91152f" providerId="ADAL" clId="{862E660E-F980-4369-B211-65CB16F94B6F}" dt="2020-11-12T12:57:16.369" v="1093" actId="1076"/>
          <ac:spMkLst>
            <pc:docMk/>
            <pc:sldMk cId="3677575658" sldId="328"/>
            <ac:spMk id="174" creationId="{F6D5AC31-616E-4961-AEAE-2F3EBED71EAD}"/>
          </ac:spMkLst>
        </pc:spChg>
        <pc:spChg chg="mod">
          <ac:chgData name="James Clegg" userId="c6df1435-7a36-4b38-be4d-16e68e91152f" providerId="ADAL" clId="{862E660E-F980-4369-B211-65CB16F94B6F}" dt="2020-11-12T12:57:16.369" v="1093" actId="1076"/>
          <ac:spMkLst>
            <pc:docMk/>
            <pc:sldMk cId="3677575658" sldId="328"/>
            <ac:spMk id="175" creationId="{08C9CE45-D6B7-43D8-B527-E2F831A696E3}"/>
          </ac:spMkLst>
        </pc:spChg>
        <pc:spChg chg="mod">
          <ac:chgData name="James Clegg" userId="c6df1435-7a36-4b38-be4d-16e68e91152f" providerId="ADAL" clId="{862E660E-F980-4369-B211-65CB16F94B6F}" dt="2020-11-12T12:57:16.369" v="1093" actId="1076"/>
          <ac:spMkLst>
            <pc:docMk/>
            <pc:sldMk cId="3677575658" sldId="328"/>
            <ac:spMk id="176" creationId="{BD9C73DE-C1BA-4147-A9DF-3C48CFB12631}"/>
          </ac:spMkLst>
        </pc:spChg>
        <pc:spChg chg="mod">
          <ac:chgData name="James Clegg" userId="c6df1435-7a36-4b38-be4d-16e68e91152f" providerId="ADAL" clId="{862E660E-F980-4369-B211-65CB16F94B6F}" dt="2020-11-12T12:57:16.369" v="1093" actId="1076"/>
          <ac:spMkLst>
            <pc:docMk/>
            <pc:sldMk cId="3677575658" sldId="328"/>
            <ac:spMk id="177" creationId="{2D2CBE94-FFBC-480F-AFB9-3A27B96CF646}"/>
          </ac:spMkLst>
        </pc:spChg>
        <pc:spChg chg="mod">
          <ac:chgData name="James Clegg" userId="c6df1435-7a36-4b38-be4d-16e68e91152f" providerId="ADAL" clId="{862E660E-F980-4369-B211-65CB16F94B6F}" dt="2020-11-12T12:57:16.369" v="1093" actId="1076"/>
          <ac:spMkLst>
            <pc:docMk/>
            <pc:sldMk cId="3677575658" sldId="328"/>
            <ac:spMk id="178" creationId="{C0403AA2-92E5-4023-BC2B-F8319B403B62}"/>
          </ac:spMkLst>
        </pc:spChg>
        <pc:spChg chg="mod">
          <ac:chgData name="James Clegg" userId="c6df1435-7a36-4b38-be4d-16e68e91152f" providerId="ADAL" clId="{862E660E-F980-4369-B211-65CB16F94B6F}" dt="2020-11-12T12:57:16.369" v="1093" actId="1076"/>
          <ac:spMkLst>
            <pc:docMk/>
            <pc:sldMk cId="3677575658" sldId="328"/>
            <ac:spMk id="179" creationId="{140156A4-BB4B-4CB5-A032-972F5816ABB3}"/>
          </ac:spMkLst>
        </pc:spChg>
        <pc:spChg chg="mod">
          <ac:chgData name="James Clegg" userId="c6df1435-7a36-4b38-be4d-16e68e91152f" providerId="ADAL" clId="{862E660E-F980-4369-B211-65CB16F94B6F}" dt="2020-11-12T12:57:16.369" v="1093" actId="1076"/>
          <ac:spMkLst>
            <pc:docMk/>
            <pc:sldMk cId="3677575658" sldId="328"/>
            <ac:spMk id="180" creationId="{6D67EEC3-E5FE-472F-8B4C-7C5E431C8B31}"/>
          </ac:spMkLst>
        </pc:spChg>
        <pc:spChg chg="mod">
          <ac:chgData name="James Clegg" userId="c6df1435-7a36-4b38-be4d-16e68e91152f" providerId="ADAL" clId="{862E660E-F980-4369-B211-65CB16F94B6F}" dt="2020-11-12T12:57:16.369" v="1093" actId="1076"/>
          <ac:spMkLst>
            <pc:docMk/>
            <pc:sldMk cId="3677575658" sldId="328"/>
            <ac:spMk id="181" creationId="{FA0BE197-4610-4813-850F-DACEFD972B65}"/>
          </ac:spMkLst>
        </pc:spChg>
        <pc:spChg chg="mod">
          <ac:chgData name="James Clegg" userId="c6df1435-7a36-4b38-be4d-16e68e91152f" providerId="ADAL" clId="{862E660E-F980-4369-B211-65CB16F94B6F}" dt="2020-11-12T12:57:16.369" v="1093" actId="1076"/>
          <ac:spMkLst>
            <pc:docMk/>
            <pc:sldMk cId="3677575658" sldId="328"/>
            <ac:spMk id="182" creationId="{AC60C080-26AA-48FA-A0AE-6E40D9B09659}"/>
          </ac:spMkLst>
        </pc:spChg>
        <pc:spChg chg="mod">
          <ac:chgData name="James Clegg" userId="c6df1435-7a36-4b38-be4d-16e68e91152f" providerId="ADAL" clId="{862E660E-F980-4369-B211-65CB16F94B6F}" dt="2020-11-12T12:57:16.369" v="1093" actId="1076"/>
          <ac:spMkLst>
            <pc:docMk/>
            <pc:sldMk cId="3677575658" sldId="328"/>
            <ac:spMk id="183" creationId="{848DD7FE-8C93-4A9F-80CD-CA01FB8AE99F}"/>
          </ac:spMkLst>
        </pc:spChg>
        <pc:spChg chg="mod">
          <ac:chgData name="James Clegg" userId="c6df1435-7a36-4b38-be4d-16e68e91152f" providerId="ADAL" clId="{862E660E-F980-4369-B211-65CB16F94B6F}" dt="2020-11-12T12:57:16.369" v="1093" actId="1076"/>
          <ac:spMkLst>
            <pc:docMk/>
            <pc:sldMk cId="3677575658" sldId="328"/>
            <ac:spMk id="184" creationId="{F48FCE49-E023-4605-A779-ED74EEAE752C}"/>
          </ac:spMkLst>
        </pc:spChg>
        <pc:spChg chg="mod">
          <ac:chgData name="James Clegg" userId="c6df1435-7a36-4b38-be4d-16e68e91152f" providerId="ADAL" clId="{862E660E-F980-4369-B211-65CB16F94B6F}" dt="2020-11-12T12:57:16.369" v="1093" actId="1076"/>
          <ac:spMkLst>
            <pc:docMk/>
            <pc:sldMk cId="3677575658" sldId="328"/>
            <ac:spMk id="185" creationId="{BFDAA7F7-23B6-4772-9E79-621D9ACE8A47}"/>
          </ac:spMkLst>
        </pc:spChg>
        <pc:spChg chg="mod">
          <ac:chgData name="James Clegg" userId="c6df1435-7a36-4b38-be4d-16e68e91152f" providerId="ADAL" clId="{862E660E-F980-4369-B211-65CB16F94B6F}" dt="2020-11-12T12:57:16.369" v="1093" actId="1076"/>
          <ac:spMkLst>
            <pc:docMk/>
            <pc:sldMk cId="3677575658" sldId="328"/>
            <ac:spMk id="186" creationId="{353B08D2-01A4-4398-AE84-BE8CBEECB166}"/>
          </ac:spMkLst>
        </pc:spChg>
        <pc:spChg chg="mod">
          <ac:chgData name="James Clegg" userId="c6df1435-7a36-4b38-be4d-16e68e91152f" providerId="ADAL" clId="{862E660E-F980-4369-B211-65CB16F94B6F}" dt="2020-11-12T12:57:16.369" v="1093" actId="1076"/>
          <ac:spMkLst>
            <pc:docMk/>
            <pc:sldMk cId="3677575658" sldId="328"/>
            <ac:spMk id="187" creationId="{D7BA87F4-7976-4DAD-81AB-5834789E3293}"/>
          </ac:spMkLst>
        </pc:spChg>
        <pc:spChg chg="mod">
          <ac:chgData name="James Clegg" userId="c6df1435-7a36-4b38-be4d-16e68e91152f" providerId="ADAL" clId="{862E660E-F980-4369-B211-65CB16F94B6F}" dt="2020-11-12T12:57:16.369" v="1093" actId="1076"/>
          <ac:spMkLst>
            <pc:docMk/>
            <pc:sldMk cId="3677575658" sldId="328"/>
            <ac:spMk id="188" creationId="{5504BEA2-4334-4EAA-9D09-0CC3B0BF450A}"/>
          </ac:spMkLst>
        </pc:spChg>
        <pc:spChg chg="mod">
          <ac:chgData name="James Clegg" userId="c6df1435-7a36-4b38-be4d-16e68e91152f" providerId="ADAL" clId="{862E660E-F980-4369-B211-65CB16F94B6F}" dt="2020-11-12T12:57:16.369" v="1093" actId="1076"/>
          <ac:spMkLst>
            <pc:docMk/>
            <pc:sldMk cId="3677575658" sldId="328"/>
            <ac:spMk id="189" creationId="{B022BE4C-3F59-4AC3-A40A-D8D0893FB725}"/>
          </ac:spMkLst>
        </pc:spChg>
        <pc:spChg chg="mod">
          <ac:chgData name="James Clegg" userId="c6df1435-7a36-4b38-be4d-16e68e91152f" providerId="ADAL" clId="{862E660E-F980-4369-B211-65CB16F94B6F}" dt="2020-11-12T12:57:16.369" v="1093" actId="1076"/>
          <ac:spMkLst>
            <pc:docMk/>
            <pc:sldMk cId="3677575658" sldId="328"/>
            <ac:spMk id="190" creationId="{A21F6183-52FE-41F9-A36A-F6C426D5A383}"/>
          </ac:spMkLst>
        </pc:spChg>
        <pc:spChg chg="mod">
          <ac:chgData name="James Clegg" userId="c6df1435-7a36-4b38-be4d-16e68e91152f" providerId="ADAL" clId="{862E660E-F980-4369-B211-65CB16F94B6F}" dt="2020-11-12T12:57:16.369" v="1093" actId="1076"/>
          <ac:spMkLst>
            <pc:docMk/>
            <pc:sldMk cId="3677575658" sldId="328"/>
            <ac:spMk id="191" creationId="{3137B1A2-375D-44BE-B63C-C41707E6E064}"/>
          </ac:spMkLst>
        </pc:spChg>
        <pc:spChg chg="mod">
          <ac:chgData name="James Clegg" userId="c6df1435-7a36-4b38-be4d-16e68e91152f" providerId="ADAL" clId="{862E660E-F980-4369-B211-65CB16F94B6F}" dt="2020-11-12T12:57:16.369" v="1093" actId="1076"/>
          <ac:spMkLst>
            <pc:docMk/>
            <pc:sldMk cId="3677575658" sldId="328"/>
            <ac:spMk id="192" creationId="{4823A005-2469-499D-932C-1436EF1FC429}"/>
          </ac:spMkLst>
        </pc:spChg>
        <pc:spChg chg="mod">
          <ac:chgData name="James Clegg" userId="c6df1435-7a36-4b38-be4d-16e68e91152f" providerId="ADAL" clId="{862E660E-F980-4369-B211-65CB16F94B6F}" dt="2020-11-12T12:57:16.369" v="1093" actId="1076"/>
          <ac:spMkLst>
            <pc:docMk/>
            <pc:sldMk cId="3677575658" sldId="328"/>
            <ac:spMk id="193" creationId="{AFFD761D-891D-48E8-9E6C-573D4CB8C480}"/>
          </ac:spMkLst>
        </pc:spChg>
        <pc:spChg chg="mod">
          <ac:chgData name="James Clegg" userId="c6df1435-7a36-4b38-be4d-16e68e91152f" providerId="ADAL" clId="{862E660E-F980-4369-B211-65CB16F94B6F}" dt="2020-11-12T12:57:16.369" v="1093" actId="1076"/>
          <ac:spMkLst>
            <pc:docMk/>
            <pc:sldMk cId="3677575658" sldId="328"/>
            <ac:spMk id="194" creationId="{8E5FA379-A58F-4AA3-8CEE-30ACEBC0884D}"/>
          </ac:spMkLst>
        </pc:spChg>
        <pc:spChg chg="mod">
          <ac:chgData name="James Clegg" userId="c6df1435-7a36-4b38-be4d-16e68e91152f" providerId="ADAL" clId="{862E660E-F980-4369-B211-65CB16F94B6F}" dt="2020-11-12T12:57:16.369" v="1093" actId="1076"/>
          <ac:spMkLst>
            <pc:docMk/>
            <pc:sldMk cId="3677575658" sldId="328"/>
            <ac:spMk id="195" creationId="{1CDAD70B-0ACF-42F5-B0D0-1809BC6E1670}"/>
          </ac:spMkLst>
        </pc:spChg>
        <pc:spChg chg="mod">
          <ac:chgData name="James Clegg" userId="c6df1435-7a36-4b38-be4d-16e68e91152f" providerId="ADAL" clId="{862E660E-F980-4369-B211-65CB16F94B6F}" dt="2020-11-12T12:57:16.369" v="1093" actId="1076"/>
          <ac:spMkLst>
            <pc:docMk/>
            <pc:sldMk cId="3677575658" sldId="328"/>
            <ac:spMk id="196" creationId="{FEEE752C-B5C0-4625-A68A-39CC7267DD1B}"/>
          </ac:spMkLst>
        </pc:spChg>
        <pc:spChg chg="mod">
          <ac:chgData name="James Clegg" userId="c6df1435-7a36-4b38-be4d-16e68e91152f" providerId="ADAL" clId="{862E660E-F980-4369-B211-65CB16F94B6F}" dt="2020-11-12T12:57:16.369" v="1093" actId="1076"/>
          <ac:spMkLst>
            <pc:docMk/>
            <pc:sldMk cId="3677575658" sldId="328"/>
            <ac:spMk id="197" creationId="{C1D87A25-3C44-4103-B71B-127EE968928E}"/>
          </ac:spMkLst>
        </pc:spChg>
        <pc:spChg chg="mod">
          <ac:chgData name="James Clegg" userId="c6df1435-7a36-4b38-be4d-16e68e91152f" providerId="ADAL" clId="{862E660E-F980-4369-B211-65CB16F94B6F}" dt="2020-11-12T12:57:16.369" v="1093" actId="1076"/>
          <ac:spMkLst>
            <pc:docMk/>
            <pc:sldMk cId="3677575658" sldId="328"/>
            <ac:spMk id="198" creationId="{4ACCE721-D5CE-491C-B8FD-4B5BD5CA2D46}"/>
          </ac:spMkLst>
        </pc:spChg>
        <pc:spChg chg="mod">
          <ac:chgData name="James Clegg" userId="c6df1435-7a36-4b38-be4d-16e68e91152f" providerId="ADAL" clId="{862E660E-F980-4369-B211-65CB16F94B6F}" dt="2020-11-12T12:57:16.369" v="1093" actId="1076"/>
          <ac:spMkLst>
            <pc:docMk/>
            <pc:sldMk cId="3677575658" sldId="328"/>
            <ac:spMk id="199" creationId="{3E8856D4-FA8D-4877-8A72-B1A1E22D8724}"/>
          </ac:spMkLst>
        </pc:spChg>
        <pc:spChg chg="mod">
          <ac:chgData name="James Clegg" userId="c6df1435-7a36-4b38-be4d-16e68e91152f" providerId="ADAL" clId="{862E660E-F980-4369-B211-65CB16F94B6F}" dt="2020-11-12T12:57:16.369" v="1093" actId="1076"/>
          <ac:spMkLst>
            <pc:docMk/>
            <pc:sldMk cId="3677575658" sldId="328"/>
            <ac:spMk id="200" creationId="{EDF70043-DC02-4C64-B836-400C2C5ABC5D}"/>
          </ac:spMkLst>
        </pc:spChg>
        <pc:spChg chg="mod">
          <ac:chgData name="James Clegg" userId="c6df1435-7a36-4b38-be4d-16e68e91152f" providerId="ADAL" clId="{862E660E-F980-4369-B211-65CB16F94B6F}" dt="2020-11-12T12:57:16.369" v="1093" actId="1076"/>
          <ac:spMkLst>
            <pc:docMk/>
            <pc:sldMk cId="3677575658" sldId="328"/>
            <ac:spMk id="201" creationId="{B6722C7F-6CD0-4346-A881-A05CE8A62A81}"/>
          </ac:spMkLst>
        </pc:spChg>
        <pc:spChg chg="mod">
          <ac:chgData name="James Clegg" userId="c6df1435-7a36-4b38-be4d-16e68e91152f" providerId="ADAL" clId="{862E660E-F980-4369-B211-65CB16F94B6F}" dt="2020-11-12T12:57:16.369" v="1093" actId="1076"/>
          <ac:spMkLst>
            <pc:docMk/>
            <pc:sldMk cId="3677575658" sldId="328"/>
            <ac:spMk id="202" creationId="{63BFA7EC-6FB0-476C-9C0B-9B97BB6A2BCB}"/>
          </ac:spMkLst>
        </pc:spChg>
        <pc:spChg chg="mod">
          <ac:chgData name="James Clegg" userId="c6df1435-7a36-4b38-be4d-16e68e91152f" providerId="ADAL" clId="{862E660E-F980-4369-B211-65CB16F94B6F}" dt="2020-11-12T12:57:16.369" v="1093" actId="1076"/>
          <ac:spMkLst>
            <pc:docMk/>
            <pc:sldMk cId="3677575658" sldId="328"/>
            <ac:spMk id="203" creationId="{B9E771E5-D314-4AA7-AE4C-4E9D4E18E1D8}"/>
          </ac:spMkLst>
        </pc:spChg>
        <pc:spChg chg="mod">
          <ac:chgData name="James Clegg" userId="c6df1435-7a36-4b38-be4d-16e68e91152f" providerId="ADAL" clId="{862E660E-F980-4369-B211-65CB16F94B6F}" dt="2020-11-12T12:57:16.369" v="1093" actId="1076"/>
          <ac:spMkLst>
            <pc:docMk/>
            <pc:sldMk cId="3677575658" sldId="328"/>
            <ac:spMk id="204" creationId="{C8116BAF-FC47-493B-AEA6-E4318D8265F2}"/>
          </ac:spMkLst>
        </pc:spChg>
        <pc:spChg chg="mod">
          <ac:chgData name="James Clegg" userId="c6df1435-7a36-4b38-be4d-16e68e91152f" providerId="ADAL" clId="{862E660E-F980-4369-B211-65CB16F94B6F}" dt="2020-11-12T12:57:16.369" v="1093" actId="1076"/>
          <ac:spMkLst>
            <pc:docMk/>
            <pc:sldMk cId="3677575658" sldId="328"/>
            <ac:spMk id="205" creationId="{2303BD65-BAF7-4564-B192-C12094AF6CE8}"/>
          </ac:spMkLst>
        </pc:spChg>
        <pc:spChg chg="mod">
          <ac:chgData name="James Clegg" userId="c6df1435-7a36-4b38-be4d-16e68e91152f" providerId="ADAL" clId="{862E660E-F980-4369-B211-65CB16F94B6F}" dt="2020-11-12T12:57:16.369" v="1093" actId="1076"/>
          <ac:spMkLst>
            <pc:docMk/>
            <pc:sldMk cId="3677575658" sldId="328"/>
            <ac:spMk id="206" creationId="{3065A43D-DAD0-4E77-897D-7EBB08B8087C}"/>
          </ac:spMkLst>
        </pc:spChg>
        <pc:spChg chg="mod">
          <ac:chgData name="James Clegg" userId="c6df1435-7a36-4b38-be4d-16e68e91152f" providerId="ADAL" clId="{862E660E-F980-4369-B211-65CB16F94B6F}" dt="2020-11-12T12:57:16.369" v="1093" actId="1076"/>
          <ac:spMkLst>
            <pc:docMk/>
            <pc:sldMk cId="3677575658" sldId="328"/>
            <ac:spMk id="207" creationId="{339FEAC5-EDC5-45CD-9CB6-71E69E9F0114}"/>
          </ac:spMkLst>
        </pc:spChg>
        <pc:spChg chg="mod">
          <ac:chgData name="James Clegg" userId="c6df1435-7a36-4b38-be4d-16e68e91152f" providerId="ADAL" clId="{862E660E-F980-4369-B211-65CB16F94B6F}" dt="2020-11-12T12:57:16.369" v="1093" actId="1076"/>
          <ac:spMkLst>
            <pc:docMk/>
            <pc:sldMk cId="3677575658" sldId="328"/>
            <ac:spMk id="208" creationId="{B8CA36FC-23B2-42D5-8F71-2AD9AE1446AF}"/>
          </ac:spMkLst>
        </pc:spChg>
        <pc:spChg chg="mod">
          <ac:chgData name="James Clegg" userId="c6df1435-7a36-4b38-be4d-16e68e91152f" providerId="ADAL" clId="{862E660E-F980-4369-B211-65CB16F94B6F}" dt="2020-11-12T12:57:16.369" v="1093" actId="1076"/>
          <ac:spMkLst>
            <pc:docMk/>
            <pc:sldMk cId="3677575658" sldId="328"/>
            <ac:spMk id="209" creationId="{69BA10E7-8942-42F9-82D2-16FDA49E2863}"/>
          </ac:spMkLst>
        </pc:spChg>
        <pc:spChg chg="mod">
          <ac:chgData name="James Clegg" userId="c6df1435-7a36-4b38-be4d-16e68e91152f" providerId="ADAL" clId="{862E660E-F980-4369-B211-65CB16F94B6F}" dt="2020-11-12T12:57:16.369" v="1093" actId="1076"/>
          <ac:spMkLst>
            <pc:docMk/>
            <pc:sldMk cId="3677575658" sldId="328"/>
            <ac:spMk id="210" creationId="{490E45A9-C0D4-4B58-9C52-0A96F119E561}"/>
          </ac:spMkLst>
        </pc:spChg>
        <pc:spChg chg="mod">
          <ac:chgData name="James Clegg" userId="c6df1435-7a36-4b38-be4d-16e68e91152f" providerId="ADAL" clId="{862E660E-F980-4369-B211-65CB16F94B6F}" dt="2020-11-12T12:57:16.369" v="1093" actId="1076"/>
          <ac:spMkLst>
            <pc:docMk/>
            <pc:sldMk cId="3677575658" sldId="328"/>
            <ac:spMk id="211" creationId="{162DE844-CCB6-4D1E-BC4E-4CB4355C6B88}"/>
          </ac:spMkLst>
        </pc:spChg>
        <pc:spChg chg="mod">
          <ac:chgData name="James Clegg" userId="c6df1435-7a36-4b38-be4d-16e68e91152f" providerId="ADAL" clId="{862E660E-F980-4369-B211-65CB16F94B6F}" dt="2020-11-12T12:57:16.369" v="1093" actId="1076"/>
          <ac:spMkLst>
            <pc:docMk/>
            <pc:sldMk cId="3677575658" sldId="328"/>
            <ac:spMk id="212" creationId="{3BDF53D7-9FCD-4287-9A82-66B5B4F33844}"/>
          </ac:spMkLst>
        </pc:spChg>
        <pc:spChg chg="mod">
          <ac:chgData name="James Clegg" userId="c6df1435-7a36-4b38-be4d-16e68e91152f" providerId="ADAL" clId="{862E660E-F980-4369-B211-65CB16F94B6F}" dt="2020-11-12T12:57:16.369" v="1093" actId="1076"/>
          <ac:spMkLst>
            <pc:docMk/>
            <pc:sldMk cId="3677575658" sldId="328"/>
            <ac:spMk id="213" creationId="{F11A097E-AA88-4316-A787-06A4E3F9BE35}"/>
          </ac:spMkLst>
        </pc:spChg>
        <pc:spChg chg="mod">
          <ac:chgData name="James Clegg" userId="c6df1435-7a36-4b38-be4d-16e68e91152f" providerId="ADAL" clId="{862E660E-F980-4369-B211-65CB16F94B6F}" dt="2020-11-12T12:57:16.369" v="1093" actId="1076"/>
          <ac:spMkLst>
            <pc:docMk/>
            <pc:sldMk cId="3677575658" sldId="328"/>
            <ac:spMk id="214" creationId="{D1B8030C-7BDA-4C45-8E7C-B421FB31747A}"/>
          </ac:spMkLst>
        </pc:spChg>
        <pc:spChg chg="mod">
          <ac:chgData name="James Clegg" userId="c6df1435-7a36-4b38-be4d-16e68e91152f" providerId="ADAL" clId="{862E660E-F980-4369-B211-65CB16F94B6F}" dt="2020-11-12T12:57:16.369" v="1093" actId="1076"/>
          <ac:spMkLst>
            <pc:docMk/>
            <pc:sldMk cId="3677575658" sldId="328"/>
            <ac:spMk id="215" creationId="{1C975498-C5AA-4816-B2AA-227060A6AABA}"/>
          </ac:spMkLst>
        </pc:spChg>
        <pc:spChg chg="mod">
          <ac:chgData name="James Clegg" userId="c6df1435-7a36-4b38-be4d-16e68e91152f" providerId="ADAL" clId="{862E660E-F980-4369-B211-65CB16F94B6F}" dt="2020-11-12T12:57:16.369" v="1093" actId="1076"/>
          <ac:spMkLst>
            <pc:docMk/>
            <pc:sldMk cId="3677575658" sldId="328"/>
            <ac:spMk id="216" creationId="{8FA0DF60-CAF3-42A5-A37F-4868AC84ECBA}"/>
          </ac:spMkLst>
        </pc:spChg>
        <pc:spChg chg="mod">
          <ac:chgData name="James Clegg" userId="c6df1435-7a36-4b38-be4d-16e68e91152f" providerId="ADAL" clId="{862E660E-F980-4369-B211-65CB16F94B6F}" dt="2020-11-12T12:57:16.369" v="1093" actId="1076"/>
          <ac:spMkLst>
            <pc:docMk/>
            <pc:sldMk cId="3677575658" sldId="328"/>
            <ac:spMk id="217" creationId="{37EA2F8C-F32E-43C9-9511-0D5C0D59599F}"/>
          </ac:spMkLst>
        </pc:spChg>
        <pc:spChg chg="mod">
          <ac:chgData name="James Clegg" userId="c6df1435-7a36-4b38-be4d-16e68e91152f" providerId="ADAL" clId="{862E660E-F980-4369-B211-65CB16F94B6F}" dt="2020-11-12T12:57:16.369" v="1093" actId="1076"/>
          <ac:spMkLst>
            <pc:docMk/>
            <pc:sldMk cId="3677575658" sldId="328"/>
            <ac:spMk id="218" creationId="{3A435017-5172-43A9-8499-F9CC3C736289}"/>
          </ac:spMkLst>
        </pc:spChg>
        <pc:spChg chg="mod">
          <ac:chgData name="James Clegg" userId="c6df1435-7a36-4b38-be4d-16e68e91152f" providerId="ADAL" clId="{862E660E-F980-4369-B211-65CB16F94B6F}" dt="2020-11-12T12:57:16.369" v="1093" actId="1076"/>
          <ac:spMkLst>
            <pc:docMk/>
            <pc:sldMk cId="3677575658" sldId="328"/>
            <ac:spMk id="219" creationId="{6D1493C2-857C-4EE2-B8BE-BF51EB7F1987}"/>
          </ac:spMkLst>
        </pc:spChg>
        <pc:spChg chg="mod">
          <ac:chgData name="James Clegg" userId="c6df1435-7a36-4b38-be4d-16e68e91152f" providerId="ADAL" clId="{862E660E-F980-4369-B211-65CB16F94B6F}" dt="2020-11-12T12:57:16.369" v="1093" actId="1076"/>
          <ac:spMkLst>
            <pc:docMk/>
            <pc:sldMk cId="3677575658" sldId="328"/>
            <ac:spMk id="220" creationId="{74B7D55E-C5EB-4F93-A78F-88725E00FDA8}"/>
          </ac:spMkLst>
        </pc:spChg>
        <pc:spChg chg="mod">
          <ac:chgData name="James Clegg" userId="c6df1435-7a36-4b38-be4d-16e68e91152f" providerId="ADAL" clId="{862E660E-F980-4369-B211-65CB16F94B6F}" dt="2020-11-12T12:57:16.369" v="1093" actId="1076"/>
          <ac:spMkLst>
            <pc:docMk/>
            <pc:sldMk cId="3677575658" sldId="328"/>
            <ac:spMk id="221" creationId="{BCD8EADC-0ADB-484B-ACE8-132402A1307C}"/>
          </ac:spMkLst>
        </pc:spChg>
        <pc:spChg chg="mod">
          <ac:chgData name="James Clegg" userId="c6df1435-7a36-4b38-be4d-16e68e91152f" providerId="ADAL" clId="{862E660E-F980-4369-B211-65CB16F94B6F}" dt="2020-11-12T12:57:16.369" v="1093" actId="1076"/>
          <ac:spMkLst>
            <pc:docMk/>
            <pc:sldMk cId="3677575658" sldId="328"/>
            <ac:spMk id="222" creationId="{B2EE578F-4D20-4B77-AD99-E0AFA010744A}"/>
          </ac:spMkLst>
        </pc:spChg>
        <pc:spChg chg="mod">
          <ac:chgData name="James Clegg" userId="c6df1435-7a36-4b38-be4d-16e68e91152f" providerId="ADAL" clId="{862E660E-F980-4369-B211-65CB16F94B6F}" dt="2020-11-12T12:57:16.369" v="1093" actId="1076"/>
          <ac:spMkLst>
            <pc:docMk/>
            <pc:sldMk cId="3677575658" sldId="328"/>
            <ac:spMk id="223" creationId="{D49F7F00-B6F4-4179-A543-211F97E45248}"/>
          </ac:spMkLst>
        </pc:spChg>
        <pc:spChg chg="mod">
          <ac:chgData name="James Clegg" userId="c6df1435-7a36-4b38-be4d-16e68e91152f" providerId="ADAL" clId="{862E660E-F980-4369-B211-65CB16F94B6F}" dt="2020-11-12T12:57:16.369" v="1093" actId="1076"/>
          <ac:spMkLst>
            <pc:docMk/>
            <pc:sldMk cId="3677575658" sldId="328"/>
            <ac:spMk id="224" creationId="{49E08B91-A765-45B7-8AEF-B7593B21E0CD}"/>
          </ac:spMkLst>
        </pc:spChg>
        <pc:spChg chg="mod">
          <ac:chgData name="James Clegg" userId="c6df1435-7a36-4b38-be4d-16e68e91152f" providerId="ADAL" clId="{862E660E-F980-4369-B211-65CB16F94B6F}" dt="2020-11-12T12:57:16.369" v="1093" actId="1076"/>
          <ac:spMkLst>
            <pc:docMk/>
            <pc:sldMk cId="3677575658" sldId="328"/>
            <ac:spMk id="225" creationId="{6622BBAA-BEE5-4BCC-8FCE-AFACFBC3DC11}"/>
          </ac:spMkLst>
        </pc:spChg>
        <pc:spChg chg="mod">
          <ac:chgData name="James Clegg" userId="c6df1435-7a36-4b38-be4d-16e68e91152f" providerId="ADAL" clId="{862E660E-F980-4369-B211-65CB16F94B6F}" dt="2020-11-12T12:57:16.369" v="1093" actId="1076"/>
          <ac:spMkLst>
            <pc:docMk/>
            <pc:sldMk cId="3677575658" sldId="328"/>
            <ac:spMk id="226" creationId="{8588FC83-6F9A-4EBD-80D6-EA91DA6A872C}"/>
          </ac:spMkLst>
        </pc:spChg>
        <pc:spChg chg="mod">
          <ac:chgData name="James Clegg" userId="c6df1435-7a36-4b38-be4d-16e68e91152f" providerId="ADAL" clId="{862E660E-F980-4369-B211-65CB16F94B6F}" dt="2020-11-12T12:57:16.369" v="1093" actId="1076"/>
          <ac:spMkLst>
            <pc:docMk/>
            <pc:sldMk cId="3677575658" sldId="328"/>
            <ac:spMk id="229" creationId="{8F74B356-4D77-4002-8C61-2B0C0CE70BE4}"/>
          </ac:spMkLst>
        </pc:spChg>
        <pc:spChg chg="mod">
          <ac:chgData name="James Clegg" userId="c6df1435-7a36-4b38-be4d-16e68e91152f" providerId="ADAL" clId="{862E660E-F980-4369-B211-65CB16F94B6F}" dt="2020-11-12T12:59:49.967" v="1228" actId="20577"/>
          <ac:spMkLst>
            <pc:docMk/>
            <pc:sldMk cId="3677575658" sldId="328"/>
            <ac:spMk id="230" creationId="{75524D5E-F1E0-4517-AE86-11D1864873BE}"/>
          </ac:spMkLst>
        </pc:spChg>
        <pc:picChg chg="del">
          <ac:chgData name="James Clegg" userId="c6df1435-7a36-4b38-be4d-16e68e91152f" providerId="ADAL" clId="{862E660E-F980-4369-B211-65CB16F94B6F}" dt="2020-11-12T12:53:42.087" v="1025" actId="478"/>
          <ac:picMkLst>
            <pc:docMk/>
            <pc:sldMk cId="3677575658" sldId="328"/>
            <ac:picMk id="7" creationId="{625FD3B6-E467-49B5-961A-A8D07679228D}"/>
          </ac:picMkLst>
        </pc:picChg>
        <pc:picChg chg="del">
          <ac:chgData name="James Clegg" userId="c6df1435-7a36-4b38-be4d-16e68e91152f" providerId="ADAL" clId="{862E660E-F980-4369-B211-65CB16F94B6F}" dt="2020-11-12T12:56:47.369" v="1090" actId="478"/>
          <ac:picMkLst>
            <pc:docMk/>
            <pc:sldMk cId="3677575658" sldId="328"/>
            <ac:picMk id="17" creationId="{FCA06B84-B98B-4AB3-8053-8826DF77658F}"/>
          </ac:picMkLst>
        </pc:picChg>
        <pc:picChg chg="add mod">
          <ac:chgData name="James Clegg" userId="c6df1435-7a36-4b38-be4d-16e68e91152f" providerId="ADAL" clId="{862E660E-F980-4369-B211-65CB16F94B6F}" dt="2020-11-12T12:57:41.354" v="1100" actId="1076"/>
          <ac:picMkLst>
            <pc:docMk/>
            <pc:sldMk cId="3677575658" sldId="328"/>
            <ac:picMk id="100" creationId="{905F8F47-D59A-40ED-8167-99EE3495AFFD}"/>
          </ac:picMkLst>
        </pc:picChg>
        <pc:picChg chg="add mod">
          <ac:chgData name="James Clegg" userId="c6df1435-7a36-4b38-be4d-16e68e91152f" providerId="ADAL" clId="{862E660E-F980-4369-B211-65CB16F94B6F}" dt="2020-11-12T12:57:25.337" v="1096" actId="1076"/>
          <ac:picMkLst>
            <pc:docMk/>
            <pc:sldMk cId="3677575658" sldId="328"/>
            <ac:picMk id="101" creationId="{34D983A1-C370-431D-BE9E-0E2D381BE13D}"/>
          </ac:picMkLst>
        </pc:picChg>
        <pc:picChg chg="del">
          <ac:chgData name="James Clegg" userId="c6df1435-7a36-4b38-be4d-16e68e91152f" providerId="ADAL" clId="{862E660E-F980-4369-B211-65CB16F94B6F}" dt="2020-11-12T12:53:39.174" v="1022" actId="478"/>
          <ac:picMkLst>
            <pc:docMk/>
            <pc:sldMk cId="3677575658" sldId="328"/>
            <ac:picMk id="102" creationId="{750AC5CF-8001-4FE7-8DDD-B689606F3C4A}"/>
          </ac:picMkLst>
        </pc:picChg>
        <pc:picChg chg="add mod">
          <ac:chgData name="James Clegg" userId="c6df1435-7a36-4b38-be4d-16e68e91152f" providerId="ADAL" clId="{862E660E-F980-4369-B211-65CB16F94B6F}" dt="2020-11-12T13:05:53.043" v="1285" actId="1076"/>
          <ac:picMkLst>
            <pc:docMk/>
            <pc:sldMk cId="3677575658" sldId="328"/>
            <ac:picMk id="109" creationId="{F892F281-28EB-4696-A98F-59335451BD5F}"/>
          </ac:picMkLst>
        </pc:picChg>
        <pc:cxnChg chg="mod">
          <ac:chgData name="James Clegg" userId="c6df1435-7a36-4b38-be4d-16e68e91152f" providerId="ADAL" clId="{862E660E-F980-4369-B211-65CB16F94B6F}" dt="2020-11-12T13:00:17.924" v="1231" actId="12788"/>
          <ac:cxnSpMkLst>
            <pc:docMk/>
            <pc:sldMk cId="3677575658" sldId="328"/>
            <ac:cxnSpMk id="9" creationId="{00000000-0000-0000-0000-000000000000}"/>
          </ac:cxnSpMkLst>
        </pc:cxnChg>
        <pc:cxnChg chg="add mod">
          <ac:chgData name="James Clegg" userId="c6df1435-7a36-4b38-be4d-16e68e91152f" providerId="ADAL" clId="{862E660E-F980-4369-B211-65CB16F94B6F}" dt="2020-11-12T13:03:06.901" v="1254" actId="14100"/>
          <ac:cxnSpMkLst>
            <pc:docMk/>
            <pc:sldMk cId="3677575658" sldId="328"/>
            <ac:cxnSpMk id="124" creationId="{751F2E6A-E33E-43EC-B6F0-CA33F89D434F}"/>
          </ac:cxnSpMkLst>
        </pc:cxnChg>
        <pc:cxnChg chg="mod">
          <ac:chgData name="James Clegg" userId="c6df1435-7a36-4b38-be4d-16e68e91152f" providerId="ADAL" clId="{862E660E-F980-4369-B211-65CB16F94B6F}" dt="2020-11-12T12:57:16.369" v="1093" actId="1076"/>
          <ac:cxnSpMkLst>
            <pc:docMk/>
            <pc:sldMk cId="3677575658" sldId="328"/>
            <ac:cxnSpMk id="227" creationId="{29CB5CB4-11AC-40B2-A606-24D9929001CD}"/>
          </ac:cxnSpMkLst>
        </pc:cxnChg>
        <pc:cxnChg chg="mod">
          <ac:chgData name="James Clegg" userId="c6df1435-7a36-4b38-be4d-16e68e91152f" providerId="ADAL" clId="{862E660E-F980-4369-B211-65CB16F94B6F}" dt="2020-11-12T12:59:45.557" v="1225" actId="14100"/>
          <ac:cxnSpMkLst>
            <pc:docMk/>
            <pc:sldMk cId="3677575658" sldId="328"/>
            <ac:cxnSpMk id="228" creationId="{96A3613C-09A1-479B-86BE-06C68ED0AA53}"/>
          </ac:cxnSpMkLst>
        </pc:cxn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22/01/2021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22/01/2021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981422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97002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2.xml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3.xml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4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image" Target="../media/image36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12" Type="http://schemas.openxmlformats.org/officeDocument/2006/relationships/image" Target="../media/image3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29.png"/><Relationship Id="rId11" Type="http://schemas.openxmlformats.org/officeDocument/2006/relationships/image" Target="../media/image34.png"/><Relationship Id="rId5" Type="http://schemas.openxmlformats.org/officeDocument/2006/relationships/image" Target="../media/image28.png"/><Relationship Id="rId15" Type="http://schemas.openxmlformats.org/officeDocument/2006/relationships/image" Target="../media/image38.png"/><Relationship Id="rId10" Type="http://schemas.openxmlformats.org/officeDocument/2006/relationships/image" Target="../media/image33.png"/><Relationship Id="rId4" Type="http://schemas.openxmlformats.org/officeDocument/2006/relationships/image" Target="../media/image27.png"/><Relationship Id="rId9" Type="http://schemas.openxmlformats.org/officeDocument/2006/relationships/image" Target="../media/image32.png"/><Relationship Id="rId14" Type="http://schemas.openxmlformats.org/officeDocument/2006/relationships/image" Target="../media/image37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image" Target="../media/image48.png"/><Relationship Id="rId3" Type="http://schemas.openxmlformats.org/officeDocument/2006/relationships/image" Target="../media/image39.png"/><Relationship Id="rId7" Type="http://schemas.openxmlformats.org/officeDocument/2006/relationships/image" Target="../media/image43.png"/><Relationship Id="rId12" Type="http://schemas.openxmlformats.org/officeDocument/2006/relationships/image" Target="../media/image3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42.png"/><Relationship Id="rId11" Type="http://schemas.openxmlformats.org/officeDocument/2006/relationships/image" Target="../media/image47.png"/><Relationship Id="rId5" Type="http://schemas.openxmlformats.org/officeDocument/2006/relationships/image" Target="../media/image41.png"/><Relationship Id="rId15" Type="http://schemas.openxmlformats.org/officeDocument/2006/relationships/image" Target="../media/image50.png"/><Relationship Id="rId10" Type="http://schemas.openxmlformats.org/officeDocument/2006/relationships/image" Target="../media/image46.png"/><Relationship Id="rId4" Type="http://schemas.openxmlformats.org/officeDocument/2006/relationships/image" Target="../media/image40.png"/><Relationship Id="rId9" Type="http://schemas.openxmlformats.org/officeDocument/2006/relationships/image" Target="../media/image45.png"/><Relationship Id="rId14" Type="http://schemas.openxmlformats.org/officeDocument/2006/relationships/image" Target="../media/image49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image" Target="../media/image55.png"/><Relationship Id="rId3" Type="http://schemas.openxmlformats.org/officeDocument/2006/relationships/image" Target="../media/image39.png"/><Relationship Id="rId7" Type="http://schemas.openxmlformats.org/officeDocument/2006/relationships/image" Target="../media/image53.png"/><Relationship Id="rId12" Type="http://schemas.openxmlformats.org/officeDocument/2006/relationships/image" Target="../media/image5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52.png"/><Relationship Id="rId11" Type="http://schemas.openxmlformats.org/officeDocument/2006/relationships/image" Target="../media/image47.png"/><Relationship Id="rId5" Type="http://schemas.openxmlformats.org/officeDocument/2006/relationships/image" Target="../media/image51.png"/><Relationship Id="rId10" Type="http://schemas.openxmlformats.org/officeDocument/2006/relationships/image" Target="../media/image46.png"/><Relationship Id="rId4" Type="http://schemas.openxmlformats.org/officeDocument/2006/relationships/image" Target="../media/image40.png"/><Relationship Id="rId9" Type="http://schemas.openxmlformats.org/officeDocument/2006/relationships/image" Target="../media/image45.png"/><Relationship Id="rId14" Type="http://schemas.openxmlformats.org/officeDocument/2006/relationships/image" Target="../media/image50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13" Type="http://schemas.openxmlformats.org/officeDocument/2006/relationships/image" Target="../media/image28.png"/><Relationship Id="rId18" Type="http://schemas.openxmlformats.org/officeDocument/2006/relationships/image" Target="../media/image68.png"/><Relationship Id="rId3" Type="http://schemas.openxmlformats.org/officeDocument/2006/relationships/image" Target="../media/image39.png"/><Relationship Id="rId7" Type="http://schemas.openxmlformats.org/officeDocument/2006/relationships/image" Target="../media/image59.png"/><Relationship Id="rId12" Type="http://schemas.openxmlformats.org/officeDocument/2006/relationships/image" Target="../media/image64.png"/><Relationship Id="rId17" Type="http://schemas.openxmlformats.org/officeDocument/2006/relationships/image" Target="../media/image67.png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32.png"/><Relationship Id="rId1" Type="http://schemas.openxmlformats.org/officeDocument/2006/relationships/tags" Target="../tags/tag8.xml"/><Relationship Id="rId6" Type="http://schemas.openxmlformats.org/officeDocument/2006/relationships/image" Target="../media/image58.png"/><Relationship Id="rId11" Type="http://schemas.openxmlformats.org/officeDocument/2006/relationships/image" Target="../media/image63.png"/><Relationship Id="rId5" Type="http://schemas.openxmlformats.org/officeDocument/2006/relationships/image" Target="../media/image57.png"/><Relationship Id="rId15" Type="http://schemas.openxmlformats.org/officeDocument/2006/relationships/image" Target="../media/image66.png"/><Relationship Id="rId10" Type="http://schemas.openxmlformats.org/officeDocument/2006/relationships/image" Target="../media/image62.png"/><Relationship Id="rId19" Type="http://schemas.openxmlformats.org/officeDocument/2006/relationships/image" Target="../media/image69.png"/><Relationship Id="rId4" Type="http://schemas.openxmlformats.org/officeDocument/2006/relationships/image" Target="../media/image56.png"/><Relationship Id="rId9" Type="http://schemas.openxmlformats.org/officeDocument/2006/relationships/image" Target="../media/image61.png"/><Relationship Id="rId14" Type="http://schemas.openxmlformats.org/officeDocument/2006/relationships/image" Target="../media/image65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62F18F8-2DE9-404C-A3C9-6D76361601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37058" y="2185308"/>
            <a:ext cx="6462320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550920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1)	 How many fish?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2) 	6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3)	30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			30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4) 	Complete the number track.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509200"/>
              </a:xfrm>
              <a:prstGeom prst="rect">
                <a:avLst/>
              </a:prstGeom>
              <a:blipFill>
                <a:blip r:embed="rId2"/>
                <a:stretch>
                  <a:fillRect l="-1626" t="-11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4923044"/>
              </p:ext>
            </p:extLst>
          </p:nvPr>
        </p:nvGraphicFramePr>
        <p:xfrm>
          <a:off x="851040" y="4918339"/>
          <a:ext cx="7158456" cy="6930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96538">
                  <a:extLst>
                    <a:ext uri="{9D8B030D-6E8A-4147-A177-3AD203B41FA5}">
                      <a16:colId xmlns:a16="http://schemas.microsoft.com/office/drawing/2014/main" val="191005039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41202783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4828997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207022472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848036698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67587363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561306846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84203890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2410868383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316955747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68046575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864328987"/>
                    </a:ext>
                  </a:extLst>
                </a:gridCol>
              </a:tblGrid>
              <a:tr h="693056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30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36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94115195"/>
                  </a:ext>
                </a:extLst>
              </a:tr>
            </a:tbl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193AAF69-0C29-4FB7-9A0C-361884E1A9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94386" y="969416"/>
            <a:ext cx="1449923" cy="976844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E70EE78E-3E01-4CDE-BB53-7CF9D5DE7F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4309" y="977563"/>
            <a:ext cx="1449923" cy="976844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6FF64A04-2C0A-401D-9ECC-32E9A81243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94232" y="977563"/>
            <a:ext cx="1449923" cy="976844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D3230EC9-4FD2-47B1-9453-4F09DBCC4A42}"/>
              </a:ext>
            </a:extLst>
          </p:cNvPr>
          <p:cNvSpPr/>
          <p:nvPr/>
        </p:nvSpPr>
        <p:spPr>
          <a:xfrm>
            <a:off x="3036709" y="2336252"/>
            <a:ext cx="445911" cy="445911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3F69D47B-5D09-471C-94FD-54F12D208601}"/>
              </a:ext>
            </a:extLst>
          </p:cNvPr>
          <p:cNvSpPr/>
          <p:nvPr/>
        </p:nvSpPr>
        <p:spPr>
          <a:xfrm>
            <a:off x="2644309" y="3164008"/>
            <a:ext cx="445911" cy="445911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1EA6F998-FCA1-4FB7-8E0D-21B86EBA4B8C}"/>
              </a:ext>
            </a:extLst>
          </p:cNvPr>
          <p:cNvSpPr/>
          <p:nvPr/>
        </p:nvSpPr>
        <p:spPr>
          <a:xfrm>
            <a:off x="5381864" y="3164008"/>
            <a:ext cx="445911" cy="445911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4816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550920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1)	 How many fish?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2) 	6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3)	30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			30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4) 	Complete the number track.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509200"/>
              </a:xfrm>
              <a:prstGeom prst="rect">
                <a:avLst/>
              </a:prstGeom>
              <a:blipFill>
                <a:blip r:embed="rId2"/>
                <a:stretch>
                  <a:fillRect l="-1626" t="-11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5" name="Table 14"/>
          <p:cNvGraphicFramePr>
            <a:graphicFrameLocks noGrp="1"/>
          </p:cNvGraphicFramePr>
          <p:nvPr>
            <p:extLst/>
          </p:nvPr>
        </p:nvGraphicFramePr>
        <p:xfrm>
          <a:off x="851040" y="4918339"/>
          <a:ext cx="7158456" cy="6930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96538">
                  <a:extLst>
                    <a:ext uri="{9D8B030D-6E8A-4147-A177-3AD203B41FA5}">
                      <a16:colId xmlns:a16="http://schemas.microsoft.com/office/drawing/2014/main" val="191005039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41202783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4828997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207022472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848036698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67587363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561306846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84203890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2410868383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316955747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68046575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864328987"/>
                    </a:ext>
                  </a:extLst>
                </a:gridCol>
              </a:tblGrid>
              <a:tr h="693056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30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36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94115195"/>
                  </a:ext>
                </a:extLst>
              </a:tr>
            </a:tbl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193AAF69-0C29-4FB7-9A0C-361884E1A9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94386" y="969416"/>
            <a:ext cx="1449923" cy="976844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E70EE78E-3E01-4CDE-BB53-7CF9D5DE7F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4309" y="977563"/>
            <a:ext cx="1449923" cy="976844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6FF64A04-2C0A-401D-9ECC-32E9A81243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94232" y="977563"/>
            <a:ext cx="1449923" cy="976844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D3230EC9-4FD2-47B1-9453-4F09DBCC4A42}"/>
              </a:ext>
            </a:extLst>
          </p:cNvPr>
          <p:cNvSpPr/>
          <p:nvPr/>
        </p:nvSpPr>
        <p:spPr>
          <a:xfrm>
            <a:off x="3036709" y="2336252"/>
            <a:ext cx="445911" cy="445911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3F69D47B-5D09-471C-94FD-54F12D208601}"/>
              </a:ext>
            </a:extLst>
          </p:cNvPr>
          <p:cNvSpPr/>
          <p:nvPr/>
        </p:nvSpPr>
        <p:spPr>
          <a:xfrm>
            <a:off x="2644309" y="3164008"/>
            <a:ext cx="445911" cy="445911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1EA6F998-FCA1-4FB7-8E0D-21B86EBA4B8C}"/>
              </a:ext>
            </a:extLst>
          </p:cNvPr>
          <p:cNvSpPr/>
          <p:nvPr/>
        </p:nvSpPr>
        <p:spPr>
          <a:xfrm>
            <a:off x="5381864" y="3164008"/>
            <a:ext cx="445911" cy="445911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85B6402-E972-4D53-B804-0E5288E8A6BA}"/>
              </a:ext>
            </a:extLst>
          </p:cNvPr>
          <p:cNvSpPr txBox="1"/>
          <p:nvPr/>
        </p:nvSpPr>
        <p:spPr>
          <a:xfrm>
            <a:off x="2181178" y="5003257"/>
            <a:ext cx="581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9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3934C41-0810-4B6A-BB12-0CA94C2FAFB3}"/>
              </a:ext>
            </a:extLst>
          </p:cNvPr>
          <p:cNvSpPr txBox="1"/>
          <p:nvPr/>
        </p:nvSpPr>
        <p:spPr>
          <a:xfrm>
            <a:off x="3253451" y="5003257"/>
            <a:ext cx="10532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15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802E2F1-67C8-44C4-AAFE-A7C0E45FBFD8}"/>
              </a:ext>
            </a:extLst>
          </p:cNvPr>
          <p:cNvSpPr txBox="1"/>
          <p:nvPr/>
        </p:nvSpPr>
        <p:spPr>
          <a:xfrm>
            <a:off x="5074301" y="5003257"/>
            <a:ext cx="6322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24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B83B1D7-190B-43FA-9F36-33B3C6013E79}"/>
              </a:ext>
            </a:extLst>
          </p:cNvPr>
          <p:cNvSpPr txBox="1"/>
          <p:nvPr/>
        </p:nvSpPr>
        <p:spPr>
          <a:xfrm>
            <a:off x="5649864" y="5003257"/>
            <a:ext cx="10532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27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E5C6C79-006A-4E03-8EB7-0AD89CD14731}"/>
              </a:ext>
            </a:extLst>
          </p:cNvPr>
          <p:cNvSpPr txBox="1"/>
          <p:nvPr/>
        </p:nvSpPr>
        <p:spPr>
          <a:xfrm>
            <a:off x="6852646" y="5003257"/>
            <a:ext cx="10532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33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01D81A7-CD5D-43D3-BDBB-F6A9469298F3}"/>
              </a:ext>
            </a:extLst>
          </p:cNvPr>
          <p:cNvSpPr txBox="1"/>
          <p:nvPr/>
        </p:nvSpPr>
        <p:spPr>
          <a:xfrm>
            <a:off x="2595261" y="3141432"/>
            <a:ext cx="6387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36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95CBA62-FFEE-42CF-9B73-1E0FD99DC8B5}"/>
              </a:ext>
            </a:extLst>
          </p:cNvPr>
          <p:cNvSpPr txBox="1"/>
          <p:nvPr/>
        </p:nvSpPr>
        <p:spPr>
          <a:xfrm>
            <a:off x="5330498" y="3130997"/>
            <a:ext cx="6387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24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AFF1F1A-9C35-4300-9E4B-D479F983C2A5}"/>
              </a:ext>
            </a:extLst>
          </p:cNvPr>
          <p:cNvSpPr txBox="1"/>
          <p:nvPr/>
        </p:nvSpPr>
        <p:spPr>
          <a:xfrm>
            <a:off x="3090220" y="2297597"/>
            <a:ext cx="4459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34DD783B-7BB2-4E0C-8150-BC314BA100E4}"/>
                  </a:ext>
                </a:extLst>
              </p:cNvPr>
              <p:cNvSpPr txBox="1"/>
              <p:nvPr/>
            </p:nvSpPr>
            <p:spPr>
              <a:xfrm>
                <a:off x="5703156" y="790841"/>
                <a:ext cx="252989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6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 6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 6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 18</a:t>
                </a:r>
              </a:p>
            </p:txBody>
          </p:sp>
        </mc:Choice>
        <mc:Fallback xmlns="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34DD783B-7BB2-4E0C-8150-BC314BA100E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03156" y="790841"/>
                <a:ext cx="2529895" cy="523220"/>
              </a:xfrm>
              <a:prstGeom prst="rect">
                <a:avLst/>
              </a:prstGeom>
              <a:blipFill>
                <a:blip r:embed="rId4"/>
                <a:stretch>
                  <a:fillRect l="-5060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093F16BD-7D84-4612-875C-B1A9A57CFA70}"/>
                  </a:ext>
                </a:extLst>
              </p:cNvPr>
              <p:cNvSpPr txBox="1"/>
              <p:nvPr/>
            </p:nvSpPr>
            <p:spPr>
              <a:xfrm>
                <a:off x="5703156" y="1209667"/>
                <a:ext cx="252989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3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 6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 18</a:t>
                </a:r>
              </a:p>
            </p:txBody>
          </p:sp>
        </mc:Choice>
        <mc:Fallback xmlns="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093F16BD-7D84-4612-875C-B1A9A57CFA7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03156" y="1209667"/>
                <a:ext cx="2529895" cy="523220"/>
              </a:xfrm>
              <a:prstGeom prst="rect">
                <a:avLst/>
              </a:prstGeom>
              <a:blipFill>
                <a:blip r:embed="rId5"/>
                <a:stretch>
                  <a:fillRect l="-5060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312E8A9F-976D-4CD1-948A-894DE8104A7B}"/>
                  </a:ext>
                </a:extLst>
              </p:cNvPr>
              <p:cNvSpPr txBox="1"/>
              <p:nvPr/>
            </p:nvSpPr>
            <p:spPr>
              <a:xfrm>
                <a:off x="5703156" y="1628492"/>
                <a:ext cx="252989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6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 18</a:t>
                </a:r>
              </a:p>
            </p:txBody>
          </p:sp>
        </mc:Choice>
        <mc:Fallback xmlns="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312E8A9F-976D-4CD1-948A-894DE8104A7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03156" y="1628492"/>
                <a:ext cx="2529895" cy="523220"/>
              </a:xfrm>
              <a:prstGeom prst="rect">
                <a:avLst/>
              </a:prstGeom>
              <a:blipFill>
                <a:blip r:embed="rId6"/>
                <a:stretch>
                  <a:fillRect l="-5060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467031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  <p:bldP spid="14" grpId="0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4AC0702-F683-4790-B322-47077126E7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4386" y="1198018"/>
            <a:ext cx="1449923" cy="97684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C35DD43-9D1B-40D6-B32C-5A50148B1B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44309" y="1206165"/>
            <a:ext cx="1449923" cy="97684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5257B8A-09F0-4D6F-A289-9E6571D8B4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4232" y="1206165"/>
            <a:ext cx="1449923" cy="97684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BB1DE1F1-1C36-40EA-9329-6BAD59B8B441}"/>
                  </a:ext>
                </a:extLst>
              </p:cNvPr>
              <p:cNvSpPr txBox="1"/>
              <p:nvPr/>
            </p:nvSpPr>
            <p:spPr>
              <a:xfrm>
                <a:off x="5663645" y="1432977"/>
                <a:ext cx="252989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6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 6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 6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 18</a:t>
                </a:r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BB1DE1F1-1C36-40EA-9329-6BAD59B8B44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63645" y="1432977"/>
                <a:ext cx="2529895" cy="523220"/>
              </a:xfrm>
              <a:prstGeom prst="rect">
                <a:avLst/>
              </a:prstGeom>
              <a:blipFill>
                <a:blip r:embed="rId3"/>
                <a:stretch>
                  <a:fillRect l="-4819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Oval 6">
            <a:extLst>
              <a:ext uri="{FF2B5EF4-FFF2-40B4-BE49-F238E27FC236}">
                <a16:creationId xmlns:a16="http://schemas.microsoft.com/office/drawing/2014/main" id="{26D47A87-B6C2-4D89-AC2B-27B343C284A1}"/>
              </a:ext>
            </a:extLst>
          </p:cNvPr>
          <p:cNvSpPr/>
          <p:nvPr/>
        </p:nvSpPr>
        <p:spPr>
          <a:xfrm>
            <a:off x="1919347" y="2714980"/>
            <a:ext cx="389466" cy="38946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9AB2C823-EF8D-411E-ACD9-38DF2CEEA00E}"/>
              </a:ext>
            </a:extLst>
          </p:cNvPr>
          <p:cNvSpPr/>
          <p:nvPr/>
        </p:nvSpPr>
        <p:spPr>
          <a:xfrm>
            <a:off x="2365258" y="2717802"/>
            <a:ext cx="389466" cy="38946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3B988C8F-43C3-4FF5-A74C-E21D6BE36ADB}"/>
              </a:ext>
            </a:extLst>
          </p:cNvPr>
          <p:cNvSpPr/>
          <p:nvPr/>
        </p:nvSpPr>
        <p:spPr>
          <a:xfrm>
            <a:off x="2811169" y="2720624"/>
            <a:ext cx="389466" cy="38946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3D8B601C-AE3A-45B0-B4FA-EC02CA086714}"/>
              </a:ext>
            </a:extLst>
          </p:cNvPr>
          <p:cNvSpPr/>
          <p:nvPr/>
        </p:nvSpPr>
        <p:spPr>
          <a:xfrm>
            <a:off x="3257080" y="2723446"/>
            <a:ext cx="389466" cy="38946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B2645C65-91CA-4806-88D0-32F4D7189D5A}"/>
              </a:ext>
            </a:extLst>
          </p:cNvPr>
          <p:cNvSpPr/>
          <p:nvPr/>
        </p:nvSpPr>
        <p:spPr>
          <a:xfrm>
            <a:off x="3702991" y="2726268"/>
            <a:ext cx="389466" cy="38946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8A36ED5F-71E7-4D16-B90A-F79DA2333D62}"/>
              </a:ext>
            </a:extLst>
          </p:cNvPr>
          <p:cNvSpPr/>
          <p:nvPr/>
        </p:nvSpPr>
        <p:spPr>
          <a:xfrm>
            <a:off x="4148902" y="2729090"/>
            <a:ext cx="389466" cy="38946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12E23819-04FB-4C20-830C-67B605AE1D02}"/>
              </a:ext>
            </a:extLst>
          </p:cNvPr>
          <p:cNvSpPr/>
          <p:nvPr/>
        </p:nvSpPr>
        <p:spPr>
          <a:xfrm>
            <a:off x="1919347" y="3183469"/>
            <a:ext cx="389466" cy="38946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A007CA33-C51D-4D61-AF6B-3FF79FBAF203}"/>
              </a:ext>
            </a:extLst>
          </p:cNvPr>
          <p:cNvSpPr/>
          <p:nvPr/>
        </p:nvSpPr>
        <p:spPr>
          <a:xfrm>
            <a:off x="2365258" y="3186291"/>
            <a:ext cx="389466" cy="38946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EA0EBBFE-0A62-433C-B831-062E94E64443}"/>
              </a:ext>
            </a:extLst>
          </p:cNvPr>
          <p:cNvSpPr/>
          <p:nvPr/>
        </p:nvSpPr>
        <p:spPr>
          <a:xfrm>
            <a:off x="2811169" y="3189113"/>
            <a:ext cx="389466" cy="38946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B4388ABF-79B4-4B0E-8843-A42753273183}"/>
              </a:ext>
            </a:extLst>
          </p:cNvPr>
          <p:cNvSpPr/>
          <p:nvPr/>
        </p:nvSpPr>
        <p:spPr>
          <a:xfrm>
            <a:off x="3257080" y="3191935"/>
            <a:ext cx="389466" cy="38946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CAE4FA60-4628-4C97-8201-4E64F0DD918C}"/>
              </a:ext>
            </a:extLst>
          </p:cNvPr>
          <p:cNvSpPr/>
          <p:nvPr/>
        </p:nvSpPr>
        <p:spPr>
          <a:xfrm>
            <a:off x="3702991" y="3194757"/>
            <a:ext cx="389466" cy="38946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CF03BFE5-9DC4-4C6B-A2D0-15C74BB868C4}"/>
              </a:ext>
            </a:extLst>
          </p:cNvPr>
          <p:cNvSpPr/>
          <p:nvPr/>
        </p:nvSpPr>
        <p:spPr>
          <a:xfrm>
            <a:off x="4148902" y="3197579"/>
            <a:ext cx="389466" cy="38946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A6BA9E1D-F764-4F33-9D57-EE27694F9113}"/>
              </a:ext>
            </a:extLst>
          </p:cNvPr>
          <p:cNvSpPr/>
          <p:nvPr/>
        </p:nvSpPr>
        <p:spPr>
          <a:xfrm>
            <a:off x="1919347" y="3651958"/>
            <a:ext cx="389466" cy="38946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6E4B2613-C757-4609-8C7C-C37D3F51EDBA}"/>
              </a:ext>
            </a:extLst>
          </p:cNvPr>
          <p:cNvSpPr/>
          <p:nvPr/>
        </p:nvSpPr>
        <p:spPr>
          <a:xfrm>
            <a:off x="2365258" y="3654780"/>
            <a:ext cx="389466" cy="38946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3026EFF9-6D25-4C59-84EE-7D9E8624EEEE}"/>
              </a:ext>
            </a:extLst>
          </p:cNvPr>
          <p:cNvSpPr/>
          <p:nvPr/>
        </p:nvSpPr>
        <p:spPr>
          <a:xfrm>
            <a:off x="2811169" y="3657602"/>
            <a:ext cx="389466" cy="38946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4B341A80-4EFC-496F-8276-D51102B8D8CA}"/>
              </a:ext>
            </a:extLst>
          </p:cNvPr>
          <p:cNvSpPr/>
          <p:nvPr/>
        </p:nvSpPr>
        <p:spPr>
          <a:xfrm>
            <a:off x="3257080" y="3660424"/>
            <a:ext cx="389466" cy="38946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86A892C2-B7FD-4F35-830E-2A46C7A1F395}"/>
              </a:ext>
            </a:extLst>
          </p:cNvPr>
          <p:cNvSpPr/>
          <p:nvPr/>
        </p:nvSpPr>
        <p:spPr>
          <a:xfrm>
            <a:off x="3702991" y="3663246"/>
            <a:ext cx="389466" cy="38946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BE60F6F6-B475-4CC1-A79B-529DCD874FF9}"/>
              </a:ext>
            </a:extLst>
          </p:cNvPr>
          <p:cNvSpPr/>
          <p:nvPr/>
        </p:nvSpPr>
        <p:spPr>
          <a:xfrm>
            <a:off x="4148902" y="3666068"/>
            <a:ext cx="389466" cy="38946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C447DF4E-8392-4063-A13C-FEEE02C4B709}"/>
              </a:ext>
            </a:extLst>
          </p:cNvPr>
          <p:cNvSpPr/>
          <p:nvPr/>
        </p:nvSpPr>
        <p:spPr>
          <a:xfrm>
            <a:off x="1806222" y="2679048"/>
            <a:ext cx="2895600" cy="467727"/>
          </a:xfrm>
          <a:prstGeom prst="roundRect">
            <a:avLst/>
          </a:prstGeom>
          <a:noFill/>
          <a:ln w="19050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: Rounded Corners 29">
            <a:extLst>
              <a:ext uri="{FF2B5EF4-FFF2-40B4-BE49-F238E27FC236}">
                <a16:creationId xmlns:a16="http://schemas.microsoft.com/office/drawing/2014/main" id="{A4C90A2E-9BEF-429D-97DB-69C873F37557}"/>
              </a:ext>
            </a:extLst>
          </p:cNvPr>
          <p:cNvSpPr/>
          <p:nvPr/>
        </p:nvSpPr>
        <p:spPr>
          <a:xfrm>
            <a:off x="1809280" y="3140378"/>
            <a:ext cx="2895600" cy="467727"/>
          </a:xfrm>
          <a:prstGeom prst="roundRect">
            <a:avLst/>
          </a:prstGeom>
          <a:noFill/>
          <a:ln w="19050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ectangle: Rounded Corners 30">
            <a:extLst>
              <a:ext uri="{FF2B5EF4-FFF2-40B4-BE49-F238E27FC236}">
                <a16:creationId xmlns:a16="http://schemas.microsoft.com/office/drawing/2014/main" id="{31A7DC2B-98BC-4704-BC75-036D1778A3EB}"/>
              </a:ext>
            </a:extLst>
          </p:cNvPr>
          <p:cNvSpPr/>
          <p:nvPr/>
        </p:nvSpPr>
        <p:spPr>
          <a:xfrm>
            <a:off x="1809280" y="3608198"/>
            <a:ext cx="2895600" cy="467727"/>
          </a:xfrm>
          <a:prstGeom prst="roundRect">
            <a:avLst/>
          </a:prstGeom>
          <a:noFill/>
          <a:ln w="19050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: Rounded Corners 31">
            <a:extLst>
              <a:ext uri="{FF2B5EF4-FFF2-40B4-BE49-F238E27FC236}">
                <a16:creationId xmlns:a16="http://schemas.microsoft.com/office/drawing/2014/main" id="{C7B00E66-966B-4308-8343-DA2897408DFC}"/>
              </a:ext>
            </a:extLst>
          </p:cNvPr>
          <p:cNvSpPr/>
          <p:nvPr/>
        </p:nvSpPr>
        <p:spPr>
          <a:xfrm rot="16200000">
            <a:off x="1362156" y="3150920"/>
            <a:ext cx="1503848" cy="446642"/>
          </a:xfrm>
          <a:prstGeom prst="roundRect">
            <a:avLst/>
          </a:prstGeom>
          <a:noFill/>
          <a:ln w="19050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id="{25498936-6639-4BF5-B829-5E773612A4D1}"/>
              </a:ext>
            </a:extLst>
          </p:cNvPr>
          <p:cNvSpPr/>
          <p:nvPr/>
        </p:nvSpPr>
        <p:spPr>
          <a:xfrm rot="16200000">
            <a:off x="1807336" y="3150920"/>
            <a:ext cx="1503848" cy="446642"/>
          </a:xfrm>
          <a:prstGeom prst="roundRect">
            <a:avLst/>
          </a:prstGeom>
          <a:noFill/>
          <a:ln w="19050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AFDAAC35-16A0-43F2-BF40-18A6B7C4A1CB}"/>
              </a:ext>
            </a:extLst>
          </p:cNvPr>
          <p:cNvSpPr/>
          <p:nvPr/>
        </p:nvSpPr>
        <p:spPr>
          <a:xfrm rot="16200000">
            <a:off x="2252516" y="3150920"/>
            <a:ext cx="1503848" cy="446642"/>
          </a:xfrm>
          <a:prstGeom prst="roundRect">
            <a:avLst/>
          </a:prstGeom>
          <a:noFill/>
          <a:ln w="19050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ectangle: Rounded Corners 34">
            <a:extLst>
              <a:ext uri="{FF2B5EF4-FFF2-40B4-BE49-F238E27FC236}">
                <a16:creationId xmlns:a16="http://schemas.microsoft.com/office/drawing/2014/main" id="{7A51E06C-A8AB-40A9-B54E-22A6B3060095}"/>
              </a:ext>
            </a:extLst>
          </p:cNvPr>
          <p:cNvSpPr/>
          <p:nvPr/>
        </p:nvSpPr>
        <p:spPr>
          <a:xfrm rot="16200000">
            <a:off x="2697696" y="3150920"/>
            <a:ext cx="1503848" cy="446642"/>
          </a:xfrm>
          <a:prstGeom prst="roundRect">
            <a:avLst/>
          </a:prstGeom>
          <a:noFill/>
          <a:ln w="19050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ectangle: Rounded Corners 35">
            <a:extLst>
              <a:ext uri="{FF2B5EF4-FFF2-40B4-BE49-F238E27FC236}">
                <a16:creationId xmlns:a16="http://schemas.microsoft.com/office/drawing/2014/main" id="{055CDCB0-5355-4167-A9E1-6308FD124989}"/>
              </a:ext>
            </a:extLst>
          </p:cNvPr>
          <p:cNvSpPr/>
          <p:nvPr/>
        </p:nvSpPr>
        <p:spPr>
          <a:xfrm rot="16200000">
            <a:off x="3142876" y="3150920"/>
            <a:ext cx="1503848" cy="446642"/>
          </a:xfrm>
          <a:prstGeom prst="roundRect">
            <a:avLst/>
          </a:prstGeom>
          <a:noFill/>
          <a:ln w="19050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Rectangle: Rounded Corners 36">
            <a:extLst>
              <a:ext uri="{FF2B5EF4-FFF2-40B4-BE49-F238E27FC236}">
                <a16:creationId xmlns:a16="http://schemas.microsoft.com/office/drawing/2014/main" id="{4FEC7A64-07F9-475D-889F-25ADA3FFF3F5}"/>
              </a:ext>
            </a:extLst>
          </p:cNvPr>
          <p:cNvSpPr/>
          <p:nvPr/>
        </p:nvSpPr>
        <p:spPr>
          <a:xfrm rot="16200000">
            <a:off x="3588056" y="3150920"/>
            <a:ext cx="1503848" cy="446642"/>
          </a:xfrm>
          <a:prstGeom prst="roundRect">
            <a:avLst/>
          </a:prstGeom>
          <a:noFill/>
          <a:ln w="19050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id="{953D06F8-0E0B-4D0D-914C-F0F0D2DE394F}"/>
                  </a:ext>
                </a:extLst>
              </p:cNvPr>
              <p:cNvSpPr txBox="1"/>
              <p:nvPr/>
            </p:nvSpPr>
            <p:spPr>
              <a:xfrm>
                <a:off x="5787823" y="2474809"/>
                <a:ext cx="252989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3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 6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 18</a:t>
                </a:r>
              </a:p>
            </p:txBody>
          </p:sp>
        </mc:Choice>
        <mc:Fallback xmlns=""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id="{953D06F8-0E0B-4D0D-914C-F0F0D2DE394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87823" y="2474809"/>
                <a:ext cx="2529895" cy="523220"/>
              </a:xfrm>
              <a:prstGeom prst="rect">
                <a:avLst/>
              </a:prstGeom>
              <a:blipFill>
                <a:blip r:embed="rId4"/>
                <a:stretch>
                  <a:fillRect l="-4819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id="{F4496593-DDEC-4DD1-BD19-8579638D99DC}"/>
                  </a:ext>
                </a:extLst>
              </p:cNvPr>
              <p:cNvSpPr txBox="1"/>
              <p:nvPr/>
            </p:nvSpPr>
            <p:spPr>
              <a:xfrm>
                <a:off x="5787823" y="2896945"/>
                <a:ext cx="252989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6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 18</a:t>
                </a:r>
              </a:p>
            </p:txBody>
          </p:sp>
        </mc:Choice>
        <mc:Fallback xmlns=""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id="{F4496593-DDEC-4DD1-BD19-8579638D99D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87823" y="2896945"/>
                <a:ext cx="2529895" cy="523220"/>
              </a:xfrm>
              <a:prstGeom prst="rect">
                <a:avLst/>
              </a:prstGeom>
              <a:blipFill>
                <a:blip r:embed="rId5"/>
                <a:stretch>
                  <a:fillRect l="-4819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C4C1D47F-1548-4613-A680-9FE6C0A3B28A}"/>
                  </a:ext>
                </a:extLst>
              </p:cNvPr>
              <p:cNvSpPr txBox="1"/>
              <p:nvPr/>
            </p:nvSpPr>
            <p:spPr>
              <a:xfrm>
                <a:off x="5748444" y="3741217"/>
                <a:ext cx="252989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18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 6</a:t>
                </a:r>
              </a:p>
            </p:txBody>
          </p:sp>
        </mc:Choice>
        <mc:Fallback xmlns=""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C4C1D47F-1548-4613-A680-9FE6C0A3B28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48444" y="3741217"/>
                <a:ext cx="2529895" cy="523220"/>
              </a:xfrm>
              <a:prstGeom prst="rect">
                <a:avLst/>
              </a:prstGeom>
              <a:blipFill>
                <a:blip r:embed="rId6"/>
                <a:stretch>
                  <a:fillRect l="-5060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DF052A11-D760-4AE4-B098-44EB7D653873}"/>
                  </a:ext>
                </a:extLst>
              </p:cNvPr>
              <p:cNvSpPr txBox="1"/>
              <p:nvPr/>
            </p:nvSpPr>
            <p:spPr>
              <a:xfrm>
                <a:off x="5748444" y="3319081"/>
                <a:ext cx="252989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18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 6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 3</a:t>
                </a:r>
              </a:p>
            </p:txBody>
          </p:sp>
        </mc:Choice>
        <mc:Fallback xmlns=""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DF052A11-D760-4AE4-B098-44EB7D65387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48444" y="3319081"/>
                <a:ext cx="2529895" cy="523220"/>
              </a:xfrm>
              <a:prstGeom prst="rect">
                <a:avLst/>
              </a:prstGeom>
              <a:blipFill>
                <a:blip r:embed="rId7"/>
                <a:stretch>
                  <a:fillRect l="-5060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3112429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8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/>
      <p:bldP spid="39" grpId="0"/>
      <p:bldP spid="40" grpId="0"/>
      <p:bldP spid="4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– 2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n 1"/>
          <p:cNvSpPr/>
          <p:nvPr/>
        </p:nvSpPr>
        <p:spPr>
          <a:xfrm rot="5400000">
            <a:off x="1242887" y="1407451"/>
            <a:ext cx="246969" cy="648000"/>
          </a:xfrm>
          <a:prstGeom prst="can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Can 12"/>
          <p:cNvSpPr/>
          <p:nvPr/>
        </p:nvSpPr>
        <p:spPr>
          <a:xfrm rot="5400000">
            <a:off x="1779509" y="1407451"/>
            <a:ext cx="246969" cy="648000"/>
          </a:xfrm>
          <a:prstGeom prst="ca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449835" y="1879558"/>
            <a:ext cx="3401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</a:t>
            </a:r>
          </a:p>
        </p:txBody>
      </p:sp>
      <p:sp>
        <p:nvSpPr>
          <p:cNvPr id="24" name="Rectangle 23"/>
          <p:cNvSpPr/>
          <p:nvPr/>
        </p:nvSpPr>
        <p:spPr>
          <a:xfrm>
            <a:off x="1859879" y="1879558"/>
            <a:ext cx="495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12</a:t>
            </a:r>
          </a:p>
        </p:txBody>
      </p:sp>
      <p:sp>
        <p:nvSpPr>
          <p:cNvPr id="25" name="Rectangle 24"/>
          <p:cNvSpPr/>
          <p:nvPr/>
        </p:nvSpPr>
        <p:spPr>
          <a:xfrm>
            <a:off x="2425414" y="1879558"/>
            <a:ext cx="495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18</a:t>
            </a:r>
          </a:p>
        </p:txBody>
      </p:sp>
      <p:sp>
        <p:nvSpPr>
          <p:cNvPr id="26" name="Rectangle 25"/>
          <p:cNvSpPr/>
          <p:nvPr/>
        </p:nvSpPr>
        <p:spPr>
          <a:xfrm>
            <a:off x="2990949" y="1879558"/>
            <a:ext cx="495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24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556484" y="1879558"/>
            <a:ext cx="495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30</a:t>
            </a:r>
          </a:p>
        </p:txBody>
      </p:sp>
      <p:sp>
        <p:nvSpPr>
          <p:cNvPr id="29" name="Rectangle 28"/>
          <p:cNvSpPr/>
          <p:nvPr/>
        </p:nvSpPr>
        <p:spPr>
          <a:xfrm>
            <a:off x="4122019" y="1879558"/>
            <a:ext cx="495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36</a:t>
            </a:r>
          </a:p>
        </p:txBody>
      </p:sp>
      <p:sp>
        <p:nvSpPr>
          <p:cNvPr id="30" name="Rectangle 29"/>
          <p:cNvSpPr/>
          <p:nvPr/>
        </p:nvSpPr>
        <p:spPr>
          <a:xfrm>
            <a:off x="4687554" y="1879558"/>
            <a:ext cx="495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42</a:t>
            </a:r>
          </a:p>
        </p:txBody>
      </p:sp>
      <p:sp>
        <p:nvSpPr>
          <p:cNvPr id="31" name="Rectangle 30"/>
          <p:cNvSpPr/>
          <p:nvPr/>
        </p:nvSpPr>
        <p:spPr>
          <a:xfrm>
            <a:off x="5253089" y="1879558"/>
            <a:ext cx="495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48</a:t>
            </a:r>
          </a:p>
        </p:txBody>
      </p:sp>
      <p:sp>
        <p:nvSpPr>
          <p:cNvPr id="32" name="Rectangle 31"/>
          <p:cNvSpPr/>
          <p:nvPr/>
        </p:nvSpPr>
        <p:spPr>
          <a:xfrm>
            <a:off x="5818624" y="1879558"/>
            <a:ext cx="495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54</a:t>
            </a:r>
          </a:p>
        </p:txBody>
      </p:sp>
      <p:sp>
        <p:nvSpPr>
          <p:cNvPr id="33" name="Rectangle 32"/>
          <p:cNvSpPr/>
          <p:nvPr/>
        </p:nvSpPr>
        <p:spPr>
          <a:xfrm>
            <a:off x="6384159" y="1879558"/>
            <a:ext cx="495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60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140598">
            <a:off x="993295" y="527901"/>
            <a:ext cx="1221801" cy="1137539"/>
          </a:xfrm>
          <a:prstGeom prst="rect">
            <a:avLst/>
          </a:prstGeom>
        </p:spPr>
      </p:pic>
      <p:sp>
        <p:nvSpPr>
          <p:cNvPr id="44" name="Can 43"/>
          <p:cNvSpPr/>
          <p:nvPr/>
        </p:nvSpPr>
        <p:spPr>
          <a:xfrm rot="5400000">
            <a:off x="2357497" y="1407451"/>
            <a:ext cx="246969" cy="648000"/>
          </a:xfrm>
          <a:prstGeom prst="can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5" name="Can 44"/>
          <p:cNvSpPr/>
          <p:nvPr/>
        </p:nvSpPr>
        <p:spPr>
          <a:xfrm rot="5400000">
            <a:off x="2894119" y="1407451"/>
            <a:ext cx="246969" cy="648000"/>
          </a:xfrm>
          <a:prstGeom prst="ca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6" name="Can 45"/>
          <p:cNvSpPr/>
          <p:nvPr/>
        </p:nvSpPr>
        <p:spPr>
          <a:xfrm rot="5400000">
            <a:off x="3472107" y="1407451"/>
            <a:ext cx="246969" cy="648000"/>
          </a:xfrm>
          <a:prstGeom prst="can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7" name="Can 46"/>
          <p:cNvSpPr/>
          <p:nvPr/>
        </p:nvSpPr>
        <p:spPr>
          <a:xfrm rot="5400000">
            <a:off x="4008729" y="1407451"/>
            <a:ext cx="246969" cy="648000"/>
          </a:xfrm>
          <a:prstGeom prst="ca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8" name="Can 47"/>
          <p:cNvSpPr/>
          <p:nvPr/>
        </p:nvSpPr>
        <p:spPr>
          <a:xfrm rot="5400000">
            <a:off x="4586717" y="1407451"/>
            <a:ext cx="246969" cy="648000"/>
          </a:xfrm>
          <a:prstGeom prst="can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9" name="Can 48"/>
          <p:cNvSpPr/>
          <p:nvPr/>
        </p:nvSpPr>
        <p:spPr>
          <a:xfrm rot="5400000">
            <a:off x="5123339" y="1407451"/>
            <a:ext cx="246969" cy="648000"/>
          </a:xfrm>
          <a:prstGeom prst="ca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0" name="Can 49"/>
          <p:cNvSpPr/>
          <p:nvPr/>
        </p:nvSpPr>
        <p:spPr>
          <a:xfrm rot="5400000">
            <a:off x="5701327" y="1407451"/>
            <a:ext cx="246969" cy="648000"/>
          </a:xfrm>
          <a:prstGeom prst="can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1" name="Can 50"/>
          <p:cNvSpPr/>
          <p:nvPr/>
        </p:nvSpPr>
        <p:spPr>
          <a:xfrm rot="5400000">
            <a:off x="6237949" y="1407451"/>
            <a:ext cx="246969" cy="648000"/>
          </a:xfrm>
          <a:prstGeom prst="ca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2" name="Can 51"/>
          <p:cNvSpPr/>
          <p:nvPr/>
        </p:nvSpPr>
        <p:spPr>
          <a:xfrm rot="5400000">
            <a:off x="6815937" y="1407451"/>
            <a:ext cx="246969" cy="648000"/>
          </a:xfrm>
          <a:prstGeom prst="can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3" name="Can 52"/>
          <p:cNvSpPr/>
          <p:nvPr/>
        </p:nvSpPr>
        <p:spPr>
          <a:xfrm rot="5400000">
            <a:off x="7352559" y="1407451"/>
            <a:ext cx="246969" cy="648000"/>
          </a:xfrm>
          <a:prstGeom prst="ca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4" name="Rectangle 53"/>
          <p:cNvSpPr/>
          <p:nvPr/>
        </p:nvSpPr>
        <p:spPr>
          <a:xfrm>
            <a:off x="6949694" y="1879558"/>
            <a:ext cx="495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66</a:t>
            </a:r>
          </a:p>
        </p:txBody>
      </p:sp>
      <p:sp>
        <p:nvSpPr>
          <p:cNvPr id="55" name="Rectangle 54"/>
          <p:cNvSpPr/>
          <p:nvPr/>
        </p:nvSpPr>
        <p:spPr>
          <a:xfrm>
            <a:off x="7515230" y="1879558"/>
            <a:ext cx="495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72</a:t>
            </a:r>
          </a:p>
        </p:txBody>
      </p:sp>
      <p:sp>
        <p:nvSpPr>
          <p:cNvPr id="56" name="Can 55"/>
          <p:cNvSpPr/>
          <p:nvPr/>
        </p:nvSpPr>
        <p:spPr>
          <a:xfrm rot="5400000">
            <a:off x="1283908" y="4049131"/>
            <a:ext cx="246969" cy="648000"/>
          </a:xfrm>
          <a:prstGeom prst="can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7" name="Can 56"/>
          <p:cNvSpPr/>
          <p:nvPr/>
        </p:nvSpPr>
        <p:spPr>
          <a:xfrm rot="5400000">
            <a:off x="1820530" y="4049131"/>
            <a:ext cx="246969" cy="648000"/>
          </a:xfrm>
          <a:prstGeom prst="ca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8" name="Rectangle 57"/>
          <p:cNvSpPr/>
          <p:nvPr/>
        </p:nvSpPr>
        <p:spPr>
          <a:xfrm>
            <a:off x="1490856" y="4521238"/>
            <a:ext cx="3401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</a:t>
            </a:r>
          </a:p>
        </p:txBody>
      </p:sp>
      <p:sp>
        <p:nvSpPr>
          <p:cNvPr id="59" name="Rectangle 58"/>
          <p:cNvSpPr/>
          <p:nvPr/>
        </p:nvSpPr>
        <p:spPr>
          <a:xfrm>
            <a:off x="1900900" y="4521238"/>
            <a:ext cx="495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12</a:t>
            </a:r>
          </a:p>
        </p:txBody>
      </p:sp>
      <p:sp>
        <p:nvSpPr>
          <p:cNvPr id="60" name="Rectangle 59"/>
          <p:cNvSpPr/>
          <p:nvPr/>
        </p:nvSpPr>
        <p:spPr>
          <a:xfrm>
            <a:off x="2466435" y="4521238"/>
            <a:ext cx="495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18</a:t>
            </a:r>
          </a:p>
        </p:txBody>
      </p:sp>
      <p:sp>
        <p:nvSpPr>
          <p:cNvPr id="61" name="Rectangle 60"/>
          <p:cNvSpPr/>
          <p:nvPr/>
        </p:nvSpPr>
        <p:spPr>
          <a:xfrm>
            <a:off x="3031970" y="4521238"/>
            <a:ext cx="495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24</a:t>
            </a:r>
          </a:p>
        </p:txBody>
      </p:sp>
      <p:sp>
        <p:nvSpPr>
          <p:cNvPr id="62" name="Rectangle 61"/>
          <p:cNvSpPr/>
          <p:nvPr/>
        </p:nvSpPr>
        <p:spPr>
          <a:xfrm>
            <a:off x="3597505" y="4521238"/>
            <a:ext cx="495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30</a:t>
            </a:r>
          </a:p>
        </p:txBody>
      </p:sp>
      <p:sp>
        <p:nvSpPr>
          <p:cNvPr id="63" name="Rectangle 62"/>
          <p:cNvSpPr/>
          <p:nvPr/>
        </p:nvSpPr>
        <p:spPr>
          <a:xfrm>
            <a:off x="4163040" y="4521238"/>
            <a:ext cx="495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36</a:t>
            </a:r>
          </a:p>
        </p:txBody>
      </p:sp>
      <p:sp>
        <p:nvSpPr>
          <p:cNvPr id="64" name="Rectangle 63"/>
          <p:cNvSpPr/>
          <p:nvPr/>
        </p:nvSpPr>
        <p:spPr>
          <a:xfrm>
            <a:off x="4728575" y="4521238"/>
            <a:ext cx="495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42</a:t>
            </a:r>
          </a:p>
        </p:txBody>
      </p:sp>
      <p:sp>
        <p:nvSpPr>
          <p:cNvPr id="65" name="Rectangle 64"/>
          <p:cNvSpPr/>
          <p:nvPr/>
        </p:nvSpPr>
        <p:spPr>
          <a:xfrm>
            <a:off x="5294110" y="4521238"/>
            <a:ext cx="495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48</a:t>
            </a:r>
          </a:p>
        </p:txBody>
      </p:sp>
      <p:sp>
        <p:nvSpPr>
          <p:cNvPr id="66" name="Rectangle 65"/>
          <p:cNvSpPr/>
          <p:nvPr/>
        </p:nvSpPr>
        <p:spPr>
          <a:xfrm>
            <a:off x="5859645" y="4521238"/>
            <a:ext cx="495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54</a:t>
            </a:r>
          </a:p>
        </p:txBody>
      </p:sp>
      <p:sp>
        <p:nvSpPr>
          <p:cNvPr id="67" name="Rectangle 66"/>
          <p:cNvSpPr/>
          <p:nvPr/>
        </p:nvSpPr>
        <p:spPr>
          <a:xfrm>
            <a:off x="6425180" y="4521238"/>
            <a:ext cx="495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60</a:t>
            </a:r>
          </a:p>
        </p:txBody>
      </p:sp>
      <p:pic>
        <p:nvPicPr>
          <p:cNvPr id="68" name="Picture 6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140598">
            <a:off x="992951" y="3169579"/>
            <a:ext cx="1221801" cy="1137539"/>
          </a:xfrm>
          <a:prstGeom prst="rect">
            <a:avLst/>
          </a:prstGeom>
        </p:spPr>
      </p:pic>
      <p:sp>
        <p:nvSpPr>
          <p:cNvPr id="69" name="Can 68"/>
          <p:cNvSpPr/>
          <p:nvPr/>
        </p:nvSpPr>
        <p:spPr>
          <a:xfrm rot="5400000">
            <a:off x="2398518" y="4049131"/>
            <a:ext cx="246969" cy="648000"/>
          </a:xfrm>
          <a:prstGeom prst="can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0" name="Can 69"/>
          <p:cNvSpPr/>
          <p:nvPr/>
        </p:nvSpPr>
        <p:spPr>
          <a:xfrm rot="5400000">
            <a:off x="2935140" y="4049131"/>
            <a:ext cx="246969" cy="648000"/>
          </a:xfrm>
          <a:prstGeom prst="ca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1" name="Can 70"/>
          <p:cNvSpPr/>
          <p:nvPr/>
        </p:nvSpPr>
        <p:spPr>
          <a:xfrm rot="5400000">
            <a:off x="3513128" y="4049131"/>
            <a:ext cx="246969" cy="648000"/>
          </a:xfrm>
          <a:prstGeom prst="can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2" name="Can 71"/>
          <p:cNvSpPr/>
          <p:nvPr/>
        </p:nvSpPr>
        <p:spPr>
          <a:xfrm rot="5400000">
            <a:off x="4049750" y="4049131"/>
            <a:ext cx="246969" cy="648000"/>
          </a:xfrm>
          <a:prstGeom prst="ca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3" name="Can 72"/>
          <p:cNvSpPr/>
          <p:nvPr/>
        </p:nvSpPr>
        <p:spPr>
          <a:xfrm rot="5400000">
            <a:off x="4627738" y="4049131"/>
            <a:ext cx="246969" cy="648000"/>
          </a:xfrm>
          <a:prstGeom prst="can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4" name="Can 73"/>
          <p:cNvSpPr/>
          <p:nvPr/>
        </p:nvSpPr>
        <p:spPr>
          <a:xfrm rot="5400000">
            <a:off x="5164360" y="4049131"/>
            <a:ext cx="246969" cy="648000"/>
          </a:xfrm>
          <a:prstGeom prst="ca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5" name="Can 74"/>
          <p:cNvSpPr/>
          <p:nvPr/>
        </p:nvSpPr>
        <p:spPr>
          <a:xfrm rot="5400000">
            <a:off x="5742348" y="4049131"/>
            <a:ext cx="246969" cy="648000"/>
          </a:xfrm>
          <a:prstGeom prst="can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6" name="Can 75"/>
          <p:cNvSpPr/>
          <p:nvPr/>
        </p:nvSpPr>
        <p:spPr>
          <a:xfrm rot="5400000">
            <a:off x="6278970" y="4049131"/>
            <a:ext cx="246969" cy="648000"/>
          </a:xfrm>
          <a:prstGeom prst="ca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7" name="Can 76"/>
          <p:cNvSpPr/>
          <p:nvPr/>
        </p:nvSpPr>
        <p:spPr>
          <a:xfrm rot="5400000">
            <a:off x="6856958" y="4049131"/>
            <a:ext cx="246969" cy="648000"/>
          </a:xfrm>
          <a:prstGeom prst="can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8" name="Can 77"/>
          <p:cNvSpPr/>
          <p:nvPr/>
        </p:nvSpPr>
        <p:spPr>
          <a:xfrm rot="5400000">
            <a:off x="7393580" y="4049131"/>
            <a:ext cx="246969" cy="648000"/>
          </a:xfrm>
          <a:prstGeom prst="ca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306286" y="2992639"/>
            <a:ext cx="637728" cy="123238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9" name="Rectangle 78"/>
          <p:cNvSpPr/>
          <p:nvPr/>
        </p:nvSpPr>
        <p:spPr>
          <a:xfrm>
            <a:off x="6990715" y="4521238"/>
            <a:ext cx="495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66</a:t>
            </a:r>
          </a:p>
        </p:txBody>
      </p:sp>
      <p:sp>
        <p:nvSpPr>
          <p:cNvPr id="80" name="Rectangle 79"/>
          <p:cNvSpPr/>
          <p:nvPr/>
        </p:nvSpPr>
        <p:spPr>
          <a:xfrm>
            <a:off x="7556251" y="4521238"/>
            <a:ext cx="495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752197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3.7037E-6 L 0.06059 -3.7037E-6 " pathEditMode="relative" rAng="0" ptsTypes="AA">
                                      <p:cBhvr>
                                        <p:cTn id="1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2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059 -3.7037E-6 L 0.11927 -3.7037E-6 " pathEditMode="relative" rAng="0" ptsTypes="AA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3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1927 -3.7037E-6 L 0.18246 0.00186 " pathEditMode="relative" rAng="0" ptsTypes="AA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60" y="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8246 0.00186 L 0.24114 0.00394 " pathEditMode="relative" rAng="0" ptsTypes="AA"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34" y="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4114 0.00394 L 0.30434 0.00186 " pathEditMode="relative" rAng="0" ptsTypes="AA">
                                      <p:cBhvr>
                                        <p:cTn id="4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60" y="-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0434 0.00186 L 0.36302 -3.7037E-6 " pathEditMode="relative" rAng="0" ptsTypes="AA">
                                      <p:cBhvr>
                                        <p:cTn id="5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34" y="-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6302 -3.7037E-6 L 0.42621 -3.7037E-6 " pathEditMode="relative" rAng="0" ptsTypes="AA">
                                      <p:cBhvr>
                                        <p:cTn id="5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6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2621 -3.7037E-6 L 0.48489 0.00186 " pathEditMode="relative" rAng="0" ptsTypes="AA">
                                      <p:cBhvr>
                                        <p:cTn id="6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34" y="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8489 0.00186 L 0.54809 -3.7037E-6 " pathEditMode="relative" rAng="0" ptsTypes="AA">
                                      <p:cBhvr>
                                        <p:cTn id="7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60" y="-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4809 -3.7037E-6 L 0.60677 -3.7037E-6 " pathEditMode="relative" rAng="0" ptsTypes="AA">
                                      <p:cBhvr>
                                        <p:cTn id="8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3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60677 -3.7037E-6 L 0.6776 -3.7037E-6 " pathEditMode="relative" rAng="0" ptsTypes="AA">
                                      <p:cBhvr>
                                        <p:cTn id="9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4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60677 1.11111E-6 L 0.6776 1.11111E-6 " pathEditMode="relative" rAng="0" ptsTypes="AA">
                                      <p:cBhvr>
                                        <p:cTn id="178" dur="1000" spd="-100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4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4809 1.11111E-6 L 0.60677 1.11111E-6 " pathEditMode="relative" rAng="0" ptsTypes="AA">
                                      <p:cBhvr>
                                        <p:cTn id="186" dur="1000" spd="-100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3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8489 0.00185 L 0.54809 1.11111E-6 " pathEditMode="relative" rAng="0" ptsTypes="AA">
                                      <p:cBhvr>
                                        <p:cTn id="194" dur="1000" spd="-100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60" y="-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>
                      <p:stCondLst>
                        <p:cond delay="indefinite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2621 1.11111E-6 L 0.48489 0.00185 " pathEditMode="relative" rAng="0" ptsTypes="AA">
                                      <p:cBhvr>
                                        <p:cTn id="202" dur="1000" spd="-100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34" y="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7" fill="hold">
                      <p:stCondLst>
                        <p:cond delay="indefinite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6302 1.11111E-6 L 0.42621 1.11111E-6 " pathEditMode="relative" rAng="0" ptsTypes="AA">
                                      <p:cBhvr>
                                        <p:cTn id="210" dur="1000" spd="-100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6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1" fill="hold">
                      <p:stCondLst>
                        <p:cond delay="indefinite"/>
                      </p:stCondLst>
                      <p:childTnLst>
                        <p:par>
                          <p:cTn id="212" fill="hold">
                            <p:stCondLst>
                              <p:cond delay="0"/>
                            </p:stCondLst>
                            <p:childTnLst>
                              <p:par>
                                <p:cTn id="2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5" fill="hold">
                      <p:stCondLst>
                        <p:cond delay="indefinite"/>
                      </p:stCondLst>
                      <p:childTnLst>
                        <p:par>
                          <p:cTn id="216" fill="hold">
                            <p:stCondLst>
                              <p:cond delay="0"/>
                            </p:stCondLst>
                            <p:childTnLst>
                              <p:par>
                                <p:cTn id="217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0434 0.00185 L 0.36302 1.11111E-6 " pathEditMode="relative" rAng="0" ptsTypes="AA">
                                      <p:cBhvr>
                                        <p:cTn id="218" dur="1000" spd="-100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34" y="-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9" fill="hold">
                      <p:stCondLst>
                        <p:cond delay="indefinite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3" fill="hold">
                      <p:stCondLst>
                        <p:cond delay="indefinite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4114 0.00393 L 0.30434 0.00185 " pathEditMode="relative" rAng="0" ptsTypes="AA">
                                      <p:cBhvr>
                                        <p:cTn id="226" dur="1000" spd="-100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60" y="-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7" fill="hold">
                      <p:stCondLst>
                        <p:cond delay="indefinite"/>
                      </p:stCondLst>
                      <p:childTnLst>
                        <p:par>
                          <p:cTn id="228" fill="hold">
                            <p:stCondLst>
                              <p:cond delay="0"/>
                            </p:stCondLst>
                            <p:childTnLst>
                              <p:par>
                                <p:cTn id="2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1" fill="hold">
                      <p:stCondLst>
                        <p:cond delay="indefinite"/>
                      </p:stCondLst>
                      <p:childTnLst>
                        <p:par>
                          <p:cTn id="232" fill="hold">
                            <p:stCondLst>
                              <p:cond delay="0"/>
                            </p:stCondLst>
                            <p:childTnLst>
                              <p:par>
                                <p:cTn id="233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8246 0.00185 L 0.24114 0.00393 " pathEditMode="relative" rAng="0" ptsTypes="AA">
                                      <p:cBhvr>
                                        <p:cTn id="234" dur="1000" spd="-100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34" y="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5" fill="hold">
                      <p:stCondLst>
                        <p:cond delay="indefinite"/>
                      </p:stCondLst>
                      <p:childTnLst>
                        <p:par>
                          <p:cTn id="236" fill="hold">
                            <p:stCondLst>
                              <p:cond delay="0"/>
                            </p:stCondLst>
                            <p:childTnLst>
                              <p:par>
                                <p:cTn id="2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9" fill="hold">
                      <p:stCondLst>
                        <p:cond delay="indefinite"/>
                      </p:stCondLst>
                      <p:childTnLst>
                        <p:par>
                          <p:cTn id="240" fill="hold">
                            <p:stCondLst>
                              <p:cond delay="0"/>
                            </p:stCondLst>
                            <p:childTnLst>
                              <p:par>
                                <p:cTn id="241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1927 1.11111E-6 L 0.18246 0.00185 " pathEditMode="relative" rAng="0" ptsTypes="AA">
                                      <p:cBhvr>
                                        <p:cTn id="242" dur="1000" spd="-100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60" y="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3" fill="hold">
                      <p:stCondLst>
                        <p:cond delay="indefinite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9" fill="hold">
                      <p:stCondLst>
                        <p:cond delay="indefinite"/>
                      </p:stCondLst>
                      <p:childTnLst>
                        <p:par>
                          <p:cTn id="250" fill="hold">
                            <p:stCondLst>
                              <p:cond delay="0"/>
                            </p:stCondLst>
                            <p:childTnLst>
                              <p:par>
                                <p:cTn id="251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059 1.11111E-6 L 0.11927 1.11111E-6 " pathEditMode="relative" rAng="0" ptsTypes="AA">
                                      <p:cBhvr>
                                        <p:cTn id="252" dur="1000" spd="-100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3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3" fill="hold">
                      <p:stCondLst>
                        <p:cond delay="indefinite"/>
                      </p:stCondLst>
                      <p:childTnLst>
                        <p:par>
                          <p:cTn id="254" fill="hold">
                            <p:stCondLst>
                              <p:cond delay="0"/>
                            </p:stCondLst>
                            <p:childTnLst>
                              <p:par>
                                <p:cTn id="2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7" fill="hold">
                      <p:stCondLst>
                        <p:cond delay="indefinite"/>
                      </p:stCondLst>
                      <p:childTnLst>
                        <p:par>
                          <p:cTn id="258" fill="hold">
                            <p:stCondLst>
                              <p:cond delay="0"/>
                            </p:stCondLst>
                            <p:childTnLst>
                              <p:par>
                                <p:cTn id="259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1.11111E-6 L 0.06059 1.11111E-6 " pathEditMode="relative" rAng="0" ptsTypes="AA">
                                      <p:cBhvr>
                                        <p:cTn id="260" dur="1000" spd="-100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2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1" fill="hold">
                      <p:stCondLst>
                        <p:cond delay="indefinite"/>
                      </p:stCondLst>
                      <p:childTnLst>
                        <p:par>
                          <p:cTn id="262" fill="hold">
                            <p:stCondLst>
                              <p:cond delay="0"/>
                            </p:stCondLst>
                            <p:childTnLst>
                              <p:par>
                                <p:cTn id="2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3" grpId="0" animBg="1"/>
      <p:bldP spid="10" grpId="0"/>
      <p:bldP spid="10" grpId="1"/>
      <p:bldP spid="24" grpId="0"/>
      <p:bldP spid="24" grpId="1"/>
      <p:bldP spid="25" grpId="0"/>
      <p:bldP spid="25" grpId="1"/>
      <p:bldP spid="26" grpId="0"/>
      <p:bldP spid="26" grpId="1"/>
      <p:bldP spid="28" grpId="0"/>
      <p:bldP spid="28" grpId="1"/>
      <p:bldP spid="29" grpId="0"/>
      <p:bldP spid="29" grpId="1"/>
      <p:bldP spid="30" grpId="0"/>
      <p:bldP spid="30" grpId="1"/>
      <p:bldP spid="31" grpId="0"/>
      <p:bldP spid="31" grpId="1"/>
      <p:bldP spid="32" grpId="0"/>
      <p:bldP spid="32" grpId="1"/>
      <p:bldP spid="33" grpId="0"/>
      <p:bldP spid="33" grpId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/>
      <p:bldP spid="54" grpId="1"/>
      <p:bldP spid="55" grpId="0"/>
      <p:bldP spid="55" grpId="1"/>
      <p:bldP spid="56" grpId="0" animBg="1"/>
      <p:bldP spid="57" grpId="0" animBg="1"/>
      <p:bldP spid="58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12" grpId="0" animBg="1"/>
      <p:bldP spid="79" grpId="0"/>
      <p:bldP spid="8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n 1"/>
          <p:cNvSpPr/>
          <p:nvPr/>
        </p:nvSpPr>
        <p:spPr>
          <a:xfrm rot="5400000">
            <a:off x="1242887" y="1407451"/>
            <a:ext cx="246969" cy="648000"/>
          </a:xfrm>
          <a:prstGeom prst="can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Can 12"/>
          <p:cNvSpPr/>
          <p:nvPr/>
        </p:nvSpPr>
        <p:spPr>
          <a:xfrm rot="5400000">
            <a:off x="1779509" y="1407451"/>
            <a:ext cx="246969" cy="648000"/>
          </a:xfrm>
          <a:prstGeom prst="ca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556484" y="1879558"/>
            <a:ext cx="495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30</a:t>
            </a:r>
          </a:p>
        </p:txBody>
      </p:sp>
      <p:sp>
        <p:nvSpPr>
          <p:cNvPr id="33" name="Rectangle 32"/>
          <p:cNvSpPr/>
          <p:nvPr/>
        </p:nvSpPr>
        <p:spPr>
          <a:xfrm>
            <a:off x="6384159" y="1879558"/>
            <a:ext cx="495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60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140598">
            <a:off x="4295760" y="527900"/>
            <a:ext cx="1221801" cy="1137539"/>
          </a:xfrm>
          <a:prstGeom prst="rect">
            <a:avLst/>
          </a:prstGeom>
        </p:spPr>
      </p:pic>
      <p:sp>
        <p:nvSpPr>
          <p:cNvPr id="44" name="Can 43"/>
          <p:cNvSpPr/>
          <p:nvPr/>
        </p:nvSpPr>
        <p:spPr>
          <a:xfrm rot="5400000">
            <a:off x="2357497" y="1407451"/>
            <a:ext cx="246969" cy="648000"/>
          </a:xfrm>
          <a:prstGeom prst="can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5" name="Can 44"/>
          <p:cNvSpPr/>
          <p:nvPr/>
        </p:nvSpPr>
        <p:spPr>
          <a:xfrm rot="5400000">
            <a:off x="2894119" y="1407451"/>
            <a:ext cx="246969" cy="648000"/>
          </a:xfrm>
          <a:prstGeom prst="ca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6" name="Can 45"/>
          <p:cNvSpPr/>
          <p:nvPr/>
        </p:nvSpPr>
        <p:spPr>
          <a:xfrm rot="5400000">
            <a:off x="3472107" y="1407451"/>
            <a:ext cx="246969" cy="648000"/>
          </a:xfrm>
          <a:prstGeom prst="can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7" name="Can 46"/>
          <p:cNvSpPr/>
          <p:nvPr/>
        </p:nvSpPr>
        <p:spPr>
          <a:xfrm rot="5400000">
            <a:off x="4008729" y="1407451"/>
            <a:ext cx="246969" cy="648000"/>
          </a:xfrm>
          <a:prstGeom prst="ca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8" name="Can 47"/>
          <p:cNvSpPr/>
          <p:nvPr/>
        </p:nvSpPr>
        <p:spPr>
          <a:xfrm rot="5400000">
            <a:off x="4586717" y="1407451"/>
            <a:ext cx="246969" cy="648000"/>
          </a:xfrm>
          <a:prstGeom prst="can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9" name="Can 48"/>
          <p:cNvSpPr/>
          <p:nvPr/>
        </p:nvSpPr>
        <p:spPr>
          <a:xfrm rot="5400000">
            <a:off x="5123339" y="1407451"/>
            <a:ext cx="246969" cy="648000"/>
          </a:xfrm>
          <a:prstGeom prst="ca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0" name="Can 49"/>
          <p:cNvSpPr/>
          <p:nvPr/>
        </p:nvSpPr>
        <p:spPr>
          <a:xfrm rot="5400000">
            <a:off x="5701327" y="1407451"/>
            <a:ext cx="246969" cy="648000"/>
          </a:xfrm>
          <a:prstGeom prst="can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1" name="Can 50"/>
          <p:cNvSpPr/>
          <p:nvPr/>
        </p:nvSpPr>
        <p:spPr>
          <a:xfrm rot="5400000">
            <a:off x="6237949" y="1407451"/>
            <a:ext cx="246969" cy="648000"/>
          </a:xfrm>
          <a:prstGeom prst="ca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2" name="Can 51"/>
          <p:cNvSpPr/>
          <p:nvPr/>
        </p:nvSpPr>
        <p:spPr>
          <a:xfrm rot="5400000">
            <a:off x="6815937" y="1407451"/>
            <a:ext cx="246969" cy="648000"/>
          </a:xfrm>
          <a:prstGeom prst="can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3" name="Can 52"/>
          <p:cNvSpPr/>
          <p:nvPr/>
        </p:nvSpPr>
        <p:spPr>
          <a:xfrm rot="5400000">
            <a:off x="7352559" y="1407451"/>
            <a:ext cx="246969" cy="648000"/>
          </a:xfrm>
          <a:prstGeom prst="ca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4" name="TextBox 83"/>
              <p:cNvSpPr txBox="1"/>
              <p:nvPr/>
            </p:nvSpPr>
            <p:spPr>
              <a:xfrm>
                <a:off x="2353134" y="3267859"/>
                <a:ext cx="5799909" cy="1015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7 </a:t>
                </a:r>
                <a14:m>
                  <m:oMath xmlns:m="http://schemas.openxmlformats.org/officeDocument/2006/math">
                    <m:r>
                      <a:rPr kumimoji="0" lang="en-GB" sz="6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6 </a:t>
                </a:r>
                <a14:m>
                  <m:oMath xmlns:m="http://schemas.openxmlformats.org/officeDocument/2006/math">
                    <m:r>
                      <a:rPr kumimoji="0" lang="en-GB" sz="6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84" name="TextBox 8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53134" y="3267859"/>
                <a:ext cx="5799909" cy="1015663"/>
              </a:xfrm>
              <a:prstGeom prst="rect">
                <a:avLst/>
              </a:prstGeom>
              <a:blipFill>
                <a:blip r:embed="rId4"/>
                <a:stretch>
                  <a:fillRect l="-6309" t="-17964" b="-3952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5" name="Rectangle 84"/>
          <p:cNvSpPr/>
          <p:nvPr/>
        </p:nvSpPr>
        <p:spPr>
          <a:xfrm>
            <a:off x="5129678" y="3323117"/>
            <a:ext cx="1101200" cy="960406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5197407" y="3267860"/>
            <a:ext cx="97057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60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55103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3.7037E-6 L -0.12014 -3.7037E-6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007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2014 -3.7037E-6 L -0.05694 -3.7037E-6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6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694 -3.7037E-6 L 1.94444E-6 4.44444E-6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34" y="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/>
              <p:cNvSpPr txBox="1"/>
              <p:nvPr/>
            </p:nvSpPr>
            <p:spPr>
              <a:xfrm>
                <a:off x="3414318" y="3228813"/>
                <a:ext cx="5799909" cy="1015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6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 6 </a:t>
                </a:r>
                <a14:m>
                  <m:oMath xmlns:m="http://schemas.openxmlformats.org/officeDocument/2006/math">
                    <m:r>
                      <a:rPr kumimoji="0" lang="en-GB" sz="6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54</a:t>
                </a:r>
              </a:p>
            </p:txBody>
          </p:sp>
        </mc:Choice>
        <mc:Fallback xmlns="">
          <p:sp>
            <p:nvSpPr>
              <p:cNvPr id="34" name="TextBox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14318" y="3228813"/>
                <a:ext cx="5799909" cy="1015663"/>
              </a:xfrm>
              <a:prstGeom prst="rect">
                <a:avLst/>
              </a:prstGeom>
              <a:blipFill>
                <a:blip r:embed="rId3"/>
                <a:stretch>
                  <a:fillRect t="-18675" b="-4036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5" name="Rectangle 34"/>
          <p:cNvSpPr/>
          <p:nvPr/>
        </p:nvSpPr>
        <p:spPr>
          <a:xfrm>
            <a:off x="2436563" y="3300436"/>
            <a:ext cx="1101200" cy="960406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2716196" y="3264487"/>
            <a:ext cx="97057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60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</a:t>
            </a:r>
          </a:p>
        </p:txBody>
      </p:sp>
      <p:sp>
        <p:nvSpPr>
          <p:cNvPr id="37" name="Can 36"/>
          <p:cNvSpPr/>
          <p:nvPr/>
        </p:nvSpPr>
        <p:spPr>
          <a:xfrm rot="5400000">
            <a:off x="1242887" y="1407451"/>
            <a:ext cx="246969" cy="648000"/>
          </a:xfrm>
          <a:prstGeom prst="can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Can 37"/>
          <p:cNvSpPr/>
          <p:nvPr/>
        </p:nvSpPr>
        <p:spPr>
          <a:xfrm rot="5400000">
            <a:off x="1779509" y="1407451"/>
            <a:ext cx="246969" cy="648000"/>
          </a:xfrm>
          <a:prstGeom prst="ca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3556484" y="1879558"/>
            <a:ext cx="495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30</a:t>
            </a:r>
          </a:p>
        </p:txBody>
      </p:sp>
      <p:sp>
        <p:nvSpPr>
          <p:cNvPr id="40" name="Rectangle 39"/>
          <p:cNvSpPr/>
          <p:nvPr/>
        </p:nvSpPr>
        <p:spPr>
          <a:xfrm>
            <a:off x="6384159" y="1879558"/>
            <a:ext cx="495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60</a:t>
            </a:r>
          </a:p>
        </p:txBody>
      </p:sp>
      <p:pic>
        <p:nvPicPr>
          <p:cNvPr id="41" name="Picture 4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140598">
            <a:off x="5434622" y="527823"/>
            <a:ext cx="1221801" cy="1137539"/>
          </a:xfrm>
          <a:prstGeom prst="rect">
            <a:avLst/>
          </a:prstGeom>
        </p:spPr>
      </p:pic>
      <p:sp>
        <p:nvSpPr>
          <p:cNvPr id="42" name="Can 41"/>
          <p:cNvSpPr/>
          <p:nvPr/>
        </p:nvSpPr>
        <p:spPr>
          <a:xfrm rot="5400000">
            <a:off x="2357497" y="1407451"/>
            <a:ext cx="246969" cy="648000"/>
          </a:xfrm>
          <a:prstGeom prst="can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3" name="Can 42"/>
          <p:cNvSpPr/>
          <p:nvPr/>
        </p:nvSpPr>
        <p:spPr>
          <a:xfrm rot="5400000">
            <a:off x="2894119" y="1407451"/>
            <a:ext cx="246969" cy="648000"/>
          </a:xfrm>
          <a:prstGeom prst="ca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6" name="Can 55"/>
          <p:cNvSpPr/>
          <p:nvPr/>
        </p:nvSpPr>
        <p:spPr>
          <a:xfrm rot="5400000">
            <a:off x="3472107" y="1407451"/>
            <a:ext cx="246969" cy="648000"/>
          </a:xfrm>
          <a:prstGeom prst="can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7" name="Can 56"/>
          <p:cNvSpPr/>
          <p:nvPr/>
        </p:nvSpPr>
        <p:spPr>
          <a:xfrm rot="5400000">
            <a:off x="4008729" y="1407451"/>
            <a:ext cx="246969" cy="648000"/>
          </a:xfrm>
          <a:prstGeom prst="ca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8" name="Can 57"/>
          <p:cNvSpPr/>
          <p:nvPr/>
        </p:nvSpPr>
        <p:spPr>
          <a:xfrm rot="5400000">
            <a:off x="4586717" y="1407451"/>
            <a:ext cx="246969" cy="648000"/>
          </a:xfrm>
          <a:prstGeom prst="can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9" name="Can 58"/>
          <p:cNvSpPr/>
          <p:nvPr/>
        </p:nvSpPr>
        <p:spPr>
          <a:xfrm rot="5400000">
            <a:off x="5123339" y="1407451"/>
            <a:ext cx="246969" cy="648000"/>
          </a:xfrm>
          <a:prstGeom prst="ca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0" name="Can 59"/>
          <p:cNvSpPr/>
          <p:nvPr/>
        </p:nvSpPr>
        <p:spPr>
          <a:xfrm rot="5400000">
            <a:off x="5701327" y="1407451"/>
            <a:ext cx="246969" cy="648000"/>
          </a:xfrm>
          <a:prstGeom prst="can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1" name="Can 60"/>
          <p:cNvSpPr/>
          <p:nvPr/>
        </p:nvSpPr>
        <p:spPr>
          <a:xfrm rot="5400000">
            <a:off x="6237949" y="1407451"/>
            <a:ext cx="246969" cy="648000"/>
          </a:xfrm>
          <a:prstGeom prst="ca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2" name="Can 61"/>
          <p:cNvSpPr/>
          <p:nvPr/>
        </p:nvSpPr>
        <p:spPr>
          <a:xfrm rot="5400000">
            <a:off x="6815937" y="1407451"/>
            <a:ext cx="246969" cy="648000"/>
          </a:xfrm>
          <a:prstGeom prst="can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3" name="Can 62"/>
          <p:cNvSpPr/>
          <p:nvPr/>
        </p:nvSpPr>
        <p:spPr>
          <a:xfrm rot="5400000">
            <a:off x="7352559" y="1407451"/>
            <a:ext cx="246969" cy="648000"/>
          </a:xfrm>
          <a:prstGeom prst="ca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345602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5362939"/>
              </p:ext>
            </p:extLst>
          </p:nvPr>
        </p:nvGraphicFramePr>
        <p:xfrm>
          <a:off x="851040" y="1094362"/>
          <a:ext cx="7158456" cy="6930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96538">
                  <a:extLst>
                    <a:ext uri="{9D8B030D-6E8A-4147-A177-3AD203B41FA5}">
                      <a16:colId xmlns:a16="http://schemas.microsoft.com/office/drawing/2014/main" val="191005039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41202783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4828997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207022472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848036698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67587363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561306846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84203890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2410868383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316955747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68046575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864328987"/>
                    </a:ext>
                  </a:extLst>
                </a:gridCol>
              </a:tblGrid>
              <a:tr h="693056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30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33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36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94115195"/>
                  </a:ext>
                </a:extLst>
              </a:tr>
            </a:tbl>
          </a:graphicData>
        </a:graphic>
      </p:graphicFrame>
      <p:sp>
        <p:nvSpPr>
          <p:cNvPr id="6" name="Oval 5"/>
          <p:cNvSpPr/>
          <p:nvPr/>
        </p:nvSpPr>
        <p:spPr>
          <a:xfrm>
            <a:off x="2004262" y="1128771"/>
            <a:ext cx="655934" cy="624237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1343016" y="4005827"/>
                <a:ext cx="1978427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3 </a:t>
                </a:r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Cambria Math" panose="02040503050406030204" pitchFamily="18" charset="0"/>
                    <a:cs typeface="+mn-cs"/>
                  </a:rPr>
                  <a:t>×</a:t>
                </a:r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36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=</m:t>
                    </m:r>
                  </m:oMath>
                </a14:m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9</a:t>
                </a: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43016" y="4005827"/>
                <a:ext cx="1978427" cy="646331"/>
              </a:xfrm>
              <a:prstGeom prst="rect">
                <a:avLst/>
              </a:prstGeom>
              <a:blipFill>
                <a:blip r:embed="rId3"/>
                <a:stretch>
                  <a:fillRect l="-9231" t="-16038" r="-8308" b="-358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" name="Straight Arrow Connector 7"/>
          <p:cNvCxnSpPr/>
          <p:nvPr/>
        </p:nvCxnSpPr>
        <p:spPr>
          <a:xfrm>
            <a:off x="2332229" y="1787418"/>
            <a:ext cx="0" cy="1087824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1343015" y="4649101"/>
                <a:ext cx="2212465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3 </a:t>
                </a:r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Cambria Math" panose="02040503050406030204" pitchFamily="18" charset="0"/>
                    <a:cs typeface="+mn-cs"/>
                  </a:rPr>
                  <a:t>×</a:t>
                </a:r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6 </a:t>
                </a:r>
                <a14:m>
                  <m:oMath xmlns:m="http://schemas.openxmlformats.org/officeDocument/2006/math">
                    <m:r>
                      <a:rPr kumimoji="0" lang="en-GB" sz="36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=</m:t>
                    </m:r>
                  </m:oMath>
                </a14:m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18</a:t>
                </a: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43015" y="4649101"/>
                <a:ext cx="2212465" cy="646331"/>
              </a:xfrm>
              <a:prstGeom prst="rect">
                <a:avLst/>
              </a:prstGeom>
              <a:blipFill>
                <a:blip r:embed="rId4"/>
                <a:stretch>
                  <a:fillRect l="-8264" t="-16981" r="-7438" b="-358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4485925" y="4005827"/>
                <a:ext cx="2212465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8 </a:t>
                </a:r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Cambria Math" panose="02040503050406030204" pitchFamily="18" charset="0"/>
                    <a:cs typeface="+mn-cs"/>
                  </a:rPr>
                  <a:t>×</a:t>
                </a:r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36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=</m:t>
                    </m:r>
                  </m:oMath>
                </a14:m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24</a:t>
                </a:r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85925" y="4005827"/>
                <a:ext cx="2212465" cy="646331"/>
              </a:xfrm>
              <a:prstGeom prst="rect">
                <a:avLst/>
              </a:prstGeom>
              <a:blipFill>
                <a:blip r:embed="rId5"/>
                <a:stretch>
                  <a:fillRect l="-8540" t="-16038" r="-7163" b="-358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4485924" y="4649101"/>
                <a:ext cx="2212465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8 </a:t>
                </a:r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Cambria Math" panose="02040503050406030204" pitchFamily="18" charset="0"/>
                    <a:cs typeface="+mn-cs"/>
                  </a:rPr>
                  <a:t>×</a:t>
                </a:r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6 </a:t>
                </a:r>
                <a14:m>
                  <m:oMath xmlns:m="http://schemas.openxmlformats.org/officeDocument/2006/math">
                    <m:r>
                      <a:rPr kumimoji="0" lang="en-GB" sz="36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=</m:t>
                    </m:r>
                  </m:oMath>
                </a14:m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48</a:t>
                </a: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85924" y="4649101"/>
                <a:ext cx="2212465" cy="646331"/>
              </a:xfrm>
              <a:prstGeom prst="rect">
                <a:avLst/>
              </a:prstGeom>
              <a:blipFill>
                <a:blip r:embed="rId6"/>
                <a:stretch>
                  <a:fillRect l="-8540" t="-16981" r="-7163" b="-358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1164833"/>
              </p:ext>
            </p:extLst>
          </p:nvPr>
        </p:nvGraphicFramePr>
        <p:xfrm>
          <a:off x="851040" y="3140036"/>
          <a:ext cx="7158456" cy="6930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96538">
                  <a:extLst>
                    <a:ext uri="{9D8B030D-6E8A-4147-A177-3AD203B41FA5}">
                      <a16:colId xmlns:a16="http://schemas.microsoft.com/office/drawing/2014/main" val="191005039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41202783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4828997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207022472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848036698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67587363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561306846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84203890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2410868383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316955747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68046575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864328987"/>
                    </a:ext>
                  </a:extLst>
                </a:gridCol>
              </a:tblGrid>
              <a:tr h="693056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30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36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54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60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66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72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94115195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21477041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3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3.7037E-6 L 0.3257 0.00278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285" y="139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4.81481E-6 L 0.32848 -0.00393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424" y="-2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/>
      <p:bldP spid="9" grpId="0"/>
      <p:bldP spid="16" grpId="0"/>
      <p:bldP spid="1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3 – 4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280178253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/>
              <p:nvPr/>
            </p:nvSpPr>
            <p:spPr>
              <a:xfrm>
                <a:off x="1387813" y="548713"/>
                <a:ext cx="784805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6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4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87813" y="548713"/>
                <a:ext cx="7848055" cy="523220"/>
              </a:xfrm>
              <a:prstGeom prst="rect">
                <a:avLst/>
              </a:prstGeom>
              <a:blipFill>
                <a:blip r:embed="rId3"/>
                <a:stretch>
                  <a:fillRect l="-1632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Rounded Rectangular Callout 23"/>
          <p:cNvSpPr/>
          <p:nvPr/>
        </p:nvSpPr>
        <p:spPr>
          <a:xfrm>
            <a:off x="3220337" y="1319012"/>
            <a:ext cx="3786791" cy="1014801"/>
          </a:xfrm>
          <a:prstGeom prst="wedgeRoundRectCallout">
            <a:avLst>
              <a:gd name="adj1" fmla="val 55992"/>
              <a:gd name="adj2" fmla="val -28710"/>
              <a:gd name="adj3" fmla="val 16667"/>
            </a:avLst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3429733" y="1358452"/>
                <a:ext cx="3483386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I know that 6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5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30 and this can help me </a:t>
                </a:r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29733" y="1358452"/>
                <a:ext cx="3483386" cy="954107"/>
              </a:xfrm>
              <a:prstGeom prst="rect">
                <a:avLst/>
              </a:prstGeom>
              <a:blipFill>
                <a:blip r:embed="rId4"/>
                <a:stretch>
                  <a:fillRect l="-3327" t="-6410" r="-5604" b="-179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5" name="Picture 9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859254" y="523146"/>
            <a:ext cx="1344759" cy="1690725"/>
          </a:xfrm>
          <a:prstGeom prst="rect">
            <a:avLst/>
          </a:prstGeom>
        </p:spPr>
      </p:pic>
      <p:cxnSp>
        <p:nvCxnSpPr>
          <p:cNvPr id="4" name="Straight Connector 3"/>
          <p:cNvCxnSpPr>
            <a:cxnSpLocks/>
          </p:cNvCxnSpPr>
          <p:nvPr/>
        </p:nvCxnSpPr>
        <p:spPr>
          <a:xfrm>
            <a:off x="3984396" y="4452709"/>
            <a:ext cx="40386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TextBox 101"/>
          <p:cNvSpPr txBox="1"/>
          <p:nvPr/>
        </p:nvSpPr>
        <p:spPr>
          <a:xfrm>
            <a:off x="4368499" y="4487855"/>
            <a:ext cx="5827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Rectangle 12"/>
              <p:cNvSpPr/>
              <p:nvPr/>
            </p:nvSpPr>
            <p:spPr>
              <a:xfrm>
                <a:off x="5523403" y="4902034"/>
                <a:ext cx="970137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>
                    <a:solidFill>
                      <a:prstClr val="black"/>
                    </a:solidFill>
                  </a:rPr>
                  <a:t>6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5</a:t>
                </a:r>
                <a:endParaRPr lang="en-GB" dirty="0"/>
              </a:p>
            </p:txBody>
          </p:sp>
        </mc:Choice>
        <mc:Fallback xmlns="">
          <p:sp>
            <p:nvSpPr>
              <p:cNvPr id="13" name="Rectangle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23403" y="4902034"/>
                <a:ext cx="970137" cy="523220"/>
              </a:xfrm>
              <a:prstGeom prst="rect">
                <a:avLst/>
              </a:prstGeom>
              <a:blipFill>
                <a:blip r:embed="rId6"/>
                <a:stretch>
                  <a:fillRect l="-12579" t="-10465" r="-11950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4" name="Rectangle 103"/>
              <p:cNvSpPr/>
              <p:nvPr/>
            </p:nvSpPr>
            <p:spPr>
              <a:xfrm>
                <a:off x="5002492" y="3275194"/>
                <a:ext cx="716863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6</a:t>
                </a:r>
                <a:endParaRPr lang="en-GB" dirty="0"/>
              </a:p>
            </p:txBody>
          </p:sp>
        </mc:Choice>
        <mc:Fallback xmlns="">
          <p:sp>
            <p:nvSpPr>
              <p:cNvPr id="104" name="Rectangle 10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02492" y="3275194"/>
                <a:ext cx="716863" cy="523220"/>
              </a:xfrm>
              <a:prstGeom prst="rect">
                <a:avLst/>
              </a:prstGeom>
              <a:blipFill>
                <a:blip r:embed="rId7"/>
                <a:stretch>
                  <a:fillRect t="-10465" r="-1538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6" name="Arc 105"/>
          <p:cNvSpPr/>
          <p:nvPr/>
        </p:nvSpPr>
        <p:spPr>
          <a:xfrm>
            <a:off x="4687129" y="3721745"/>
            <a:ext cx="1347589" cy="1328481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sp>
        <p:nvSpPr>
          <p:cNvPr id="108" name="TextBox 107"/>
          <p:cNvSpPr txBox="1"/>
          <p:nvPr/>
        </p:nvSpPr>
        <p:spPr>
          <a:xfrm>
            <a:off x="5725125" y="4491861"/>
            <a:ext cx="5827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30</a:t>
            </a:r>
          </a:p>
        </p:txBody>
      </p:sp>
      <p:sp>
        <p:nvSpPr>
          <p:cNvPr id="109" name="Arc 108"/>
          <p:cNvSpPr/>
          <p:nvPr/>
        </p:nvSpPr>
        <p:spPr>
          <a:xfrm flipH="1">
            <a:off x="6033456" y="3725751"/>
            <a:ext cx="1347589" cy="1328481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0" name="Rectangle 159"/>
              <p:cNvSpPr/>
              <p:nvPr/>
            </p:nvSpPr>
            <p:spPr>
              <a:xfrm>
                <a:off x="6348819" y="3263708"/>
                <a:ext cx="716863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6</a:t>
                </a:r>
                <a:endParaRPr lang="en-GB" dirty="0"/>
              </a:p>
            </p:txBody>
          </p:sp>
        </mc:Choice>
        <mc:Fallback xmlns="">
          <p:sp>
            <p:nvSpPr>
              <p:cNvPr id="160" name="Rectangle 15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48819" y="3263708"/>
                <a:ext cx="716863" cy="523220"/>
              </a:xfrm>
              <a:prstGeom prst="rect">
                <a:avLst/>
              </a:prstGeom>
              <a:blipFill>
                <a:blip r:embed="rId8"/>
                <a:stretch>
                  <a:fillRect t="-10465" r="-15254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62" name="Picture 16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385886" y="2516992"/>
            <a:ext cx="747045" cy="747045"/>
          </a:xfrm>
          <a:prstGeom prst="rect">
            <a:avLst/>
          </a:prstGeom>
        </p:spPr>
      </p:pic>
      <p:sp>
        <p:nvSpPr>
          <p:cNvPr id="163" name="TextBox 162"/>
          <p:cNvSpPr txBox="1"/>
          <p:nvPr/>
        </p:nvSpPr>
        <p:spPr>
          <a:xfrm>
            <a:off x="5667567" y="263462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2637578" y="548713"/>
            <a:ext cx="5827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D99CEE11-F1A5-42DC-833E-51F622FD02B9}"/>
                  </a:ext>
                </a:extLst>
              </p:cNvPr>
              <p:cNvSpPr txBox="1"/>
              <p:nvPr/>
            </p:nvSpPr>
            <p:spPr>
              <a:xfrm>
                <a:off x="5117893" y="548713"/>
                <a:ext cx="784805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6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6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D99CEE11-F1A5-42DC-833E-51F622FD02B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17893" y="548713"/>
                <a:ext cx="7848055" cy="523220"/>
              </a:xfrm>
              <a:prstGeom prst="rect">
                <a:avLst/>
              </a:prstGeom>
              <a:blipFill>
                <a:blip r:embed="rId10"/>
                <a:stretch>
                  <a:fillRect l="-1632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" name="TextBox 36">
            <a:extLst>
              <a:ext uri="{FF2B5EF4-FFF2-40B4-BE49-F238E27FC236}">
                <a16:creationId xmlns:a16="http://schemas.microsoft.com/office/drawing/2014/main" id="{F43ADD94-3E32-49FB-8B4F-B7F85DF83DC6}"/>
              </a:ext>
            </a:extLst>
          </p:cNvPr>
          <p:cNvSpPr txBox="1"/>
          <p:nvPr/>
        </p:nvSpPr>
        <p:spPr>
          <a:xfrm>
            <a:off x="6345950" y="548713"/>
            <a:ext cx="5827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36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827EF1C2-112F-49FA-BBCF-17DF5987E3B9}"/>
              </a:ext>
            </a:extLst>
          </p:cNvPr>
          <p:cNvSpPr txBox="1"/>
          <p:nvPr/>
        </p:nvSpPr>
        <p:spPr>
          <a:xfrm>
            <a:off x="7106617" y="4487855"/>
            <a:ext cx="5827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0" name="Rectangle 39">
                <a:extLst>
                  <a:ext uri="{FF2B5EF4-FFF2-40B4-BE49-F238E27FC236}">
                    <a16:creationId xmlns:a16="http://schemas.microsoft.com/office/drawing/2014/main" id="{361BC06B-04E3-4767-AED6-F1333E17B0F6}"/>
                  </a:ext>
                </a:extLst>
              </p:cNvPr>
              <p:cNvSpPr/>
              <p:nvPr/>
            </p:nvSpPr>
            <p:spPr>
              <a:xfrm>
                <a:off x="4143303" y="4902034"/>
                <a:ext cx="970137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>
                    <a:solidFill>
                      <a:prstClr val="black"/>
                    </a:solidFill>
                  </a:rPr>
                  <a:t>6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4</a:t>
                </a:r>
                <a:endParaRPr lang="en-GB" dirty="0"/>
              </a:p>
            </p:txBody>
          </p:sp>
        </mc:Choice>
        <mc:Fallback xmlns="">
          <p:sp>
            <p:nvSpPr>
              <p:cNvPr id="40" name="Rectangle 39">
                <a:extLst>
                  <a:ext uri="{FF2B5EF4-FFF2-40B4-BE49-F238E27FC236}">
                    <a16:creationId xmlns:a16="http://schemas.microsoft.com/office/drawing/2014/main" id="{361BC06B-04E3-4767-AED6-F1333E17B0F6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43303" y="4902034"/>
                <a:ext cx="970137" cy="523220"/>
              </a:xfrm>
              <a:prstGeom prst="rect">
                <a:avLst/>
              </a:prstGeom>
              <a:blipFill>
                <a:blip r:embed="rId11"/>
                <a:stretch>
                  <a:fillRect l="-13208" t="-10465" r="-11321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Rectangle 40">
                <a:extLst>
                  <a:ext uri="{FF2B5EF4-FFF2-40B4-BE49-F238E27FC236}">
                    <a16:creationId xmlns:a16="http://schemas.microsoft.com/office/drawing/2014/main" id="{0CBF5F90-9C6F-4D5C-ACBC-D71952A8FD73}"/>
                  </a:ext>
                </a:extLst>
              </p:cNvPr>
              <p:cNvSpPr/>
              <p:nvPr/>
            </p:nvSpPr>
            <p:spPr>
              <a:xfrm>
                <a:off x="6882243" y="4887579"/>
                <a:ext cx="970137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>
                    <a:solidFill>
                      <a:prstClr val="black"/>
                    </a:solidFill>
                  </a:rPr>
                  <a:t>6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6</a:t>
                </a:r>
                <a:endParaRPr lang="en-GB" dirty="0"/>
              </a:p>
            </p:txBody>
          </p:sp>
        </mc:Choice>
        <mc:Fallback xmlns="">
          <p:sp>
            <p:nvSpPr>
              <p:cNvPr id="41" name="Rectangle 40">
                <a:extLst>
                  <a:ext uri="{FF2B5EF4-FFF2-40B4-BE49-F238E27FC236}">
                    <a16:creationId xmlns:a16="http://schemas.microsoft.com/office/drawing/2014/main" id="{0CBF5F90-9C6F-4D5C-ACBC-D71952A8FD7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82243" y="4887579"/>
                <a:ext cx="970137" cy="523220"/>
              </a:xfrm>
              <a:prstGeom prst="rect">
                <a:avLst/>
              </a:prstGeom>
              <a:blipFill>
                <a:blip r:embed="rId12"/>
                <a:stretch>
                  <a:fillRect l="-13208" t="-11628" r="-11321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3" name="Oval 42">
            <a:extLst>
              <a:ext uri="{FF2B5EF4-FFF2-40B4-BE49-F238E27FC236}">
                <a16:creationId xmlns:a16="http://schemas.microsoft.com/office/drawing/2014/main" id="{5752DF44-418B-484D-976D-058A6D388886}"/>
              </a:ext>
            </a:extLst>
          </p:cNvPr>
          <p:cNvSpPr/>
          <p:nvPr/>
        </p:nvSpPr>
        <p:spPr>
          <a:xfrm>
            <a:off x="1328452" y="3414359"/>
            <a:ext cx="307386" cy="30738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0ACEE1A4-23D7-4426-BFA5-47CC98B24214}"/>
              </a:ext>
            </a:extLst>
          </p:cNvPr>
          <p:cNvSpPr/>
          <p:nvPr/>
        </p:nvSpPr>
        <p:spPr>
          <a:xfrm>
            <a:off x="1669763" y="3414439"/>
            <a:ext cx="307386" cy="30738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8760A52E-745A-4B68-BFDC-B2E918C40B10}"/>
              </a:ext>
            </a:extLst>
          </p:cNvPr>
          <p:cNvSpPr/>
          <p:nvPr/>
        </p:nvSpPr>
        <p:spPr>
          <a:xfrm>
            <a:off x="2011074" y="3414519"/>
            <a:ext cx="307386" cy="30738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5C60980A-B7E9-4104-9F94-628411F3C751}"/>
              </a:ext>
            </a:extLst>
          </p:cNvPr>
          <p:cNvSpPr/>
          <p:nvPr/>
        </p:nvSpPr>
        <p:spPr>
          <a:xfrm>
            <a:off x="2352385" y="3414599"/>
            <a:ext cx="307386" cy="30738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50C43880-1707-4E07-917D-656483B57DE7}"/>
              </a:ext>
            </a:extLst>
          </p:cNvPr>
          <p:cNvSpPr/>
          <p:nvPr/>
        </p:nvSpPr>
        <p:spPr>
          <a:xfrm>
            <a:off x="2693696" y="3414679"/>
            <a:ext cx="307386" cy="30738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6DA9F6D7-36E8-45C7-9524-29D2A9636FDF}"/>
              </a:ext>
            </a:extLst>
          </p:cNvPr>
          <p:cNvSpPr/>
          <p:nvPr/>
        </p:nvSpPr>
        <p:spPr>
          <a:xfrm>
            <a:off x="3035007" y="3414759"/>
            <a:ext cx="307386" cy="30738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0E2FD951-369D-40BF-837C-B1625D189B24}"/>
              </a:ext>
            </a:extLst>
          </p:cNvPr>
          <p:cNvSpPr/>
          <p:nvPr/>
        </p:nvSpPr>
        <p:spPr>
          <a:xfrm>
            <a:off x="1328452" y="3772000"/>
            <a:ext cx="307386" cy="30738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D6E9F8B8-2D41-4C9C-ADFB-8FB5D0A46E80}"/>
              </a:ext>
            </a:extLst>
          </p:cNvPr>
          <p:cNvSpPr/>
          <p:nvPr/>
        </p:nvSpPr>
        <p:spPr>
          <a:xfrm>
            <a:off x="1669763" y="3772080"/>
            <a:ext cx="307386" cy="30738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D7833AAE-7812-4296-9171-9DFFD9FB5B90}"/>
              </a:ext>
            </a:extLst>
          </p:cNvPr>
          <p:cNvSpPr/>
          <p:nvPr/>
        </p:nvSpPr>
        <p:spPr>
          <a:xfrm>
            <a:off x="2011074" y="3772160"/>
            <a:ext cx="307386" cy="30738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F399173B-9940-4AAB-8C1F-33344127F3E2}"/>
              </a:ext>
            </a:extLst>
          </p:cNvPr>
          <p:cNvSpPr/>
          <p:nvPr/>
        </p:nvSpPr>
        <p:spPr>
          <a:xfrm>
            <a:off x="2352385" y="3772240"/>
            <a:ext cx="307386" cy="30738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7076EFA7-D962-4B5E-8264-6E1E31C14D9B}"/>
              </a:ext>
            </a:extLst>
          </p:cNvPr>
          <p:cNvSpPr/>
          <p:nvPr/>
        </p:nvSpPr>
        <p:spPr>
          <a:xfrm>
            <a:off x="2693696" y="3772320"/>
            <a:ext cx="307386" cy="30738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C9FF0C4E-5403-4058-A4A5-947BA84B6416}"/>
              </a:ext>
            </a:extLst>
          </p:cNvPr>
          <p:cNvSpPr/>
          <p:nvPr/>
        </p:nvSpPr>
        <p:spPr>
          <a:xfrm>
            <a:off x="3035007" y="3772400"/>
            <a:ext cx="307386" cy="30738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C7A7D052-BDFF-458F-B781-C10FA48E711C}"/>
              </a:ext>
            </a:extLst>
          </p:cNvPr>
          <p:cNvSpPr/>
          <p:nvPr/>
        </p:nvSpPr>
        <p:spPr>
          <a:xfrm>
            <a:off x="1328452" y="4129641"/>
            <a:ext cx="307386" cy="30738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7A3FE913-DBD7-42C5-9A30-1DB4947AE353}"/>
              </a:ext>
            </a:extLst>
          </p:cNvPr>
          <p:cNvSpPr/>
          <p:nvPr/>
        </p:nvSpPr>
        <p:spPr>
          <a:xfrm>
            <a:off x="1669763" y="4129721"/>
            <a:ext cx="307386" cy="30738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id="{0919EA04-9F5B-4B4A-B77E-27C1797833F0}"/>
              </a:ext>
            </a:extLst>
          </p:cNvPr>
          <p:cNvSpPr/>
          <p:nvPr/>
        </p:nvSpPr>
        <p:spPr>
          <a:xfrm>
            <a:off x="2011074" y="4129801"/>
            <a:ext cx="307386" cy="30738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A8B6247B-6017-44C4-832A-75AA1B0D8F14}"/>
              </a:ext>
            </a:extLst>
          </p:cNvPr>
          <p:cNvSpPr/>
          <p:nvPr/>
        </p:nvSpPr>
        <p:spPr>
          <a:xfrm>
            <a:off x="2352385" y="4129881"/>
            <a:ext cx="307386" cy="30738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id="{76A1B8BB-B590-4567-9CED-804E4ACF9F16}"/>
              </a:ext>
            </a:extLst>
          </p:cNvPr>
          <p:cNvSpPr/>
          <p:nvPr/>
        </p:nvSpPr>
        <p:spPr>
          <a:xfrm>
            <a:off x="2693696" y="4129961"/>
            <a:ext cx="307386" cy="30738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id="{EF9379F1-83E5-4D20-9B55-BCC1391B791C}"/>
              </a:ext>
            </a:extLst>
          </p:cNvPr>
          <p:cNvSpPr/>
          <p:nvPr/>
        </p:nvSpPr>
        <p:spPr>
          <a:xfrm>
            <a:off x="3035007" y="4130041"/>
            <a:ext cx="307386" cy="30738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2C48C540-2DFC-41EA-BA77-2D20DB6F5312}"/>
              </a:ext>
            </a:extLst>
          </p:cNvPr>
          <p:cNvSpPr/>
          <p:nvPr/>
        </p:nvSpPr>
        <p:spPr>
          <a:xfrm>
            <a:off x="1328452" y="4487282"/>
            <a:ext cx="307386" cy="30738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Oval 61">
            <a:extLst>
              <a:ext uri="{FF2B5EF4-FFF2-40B4-BE49-F238E27FC236}">
                <a16:creationId xmlns:a16="http://schemas.microsoft.com/office/drawing/2014/main" id="{2615B8EF-E2C4-4B74-A00A-A8EAD84F7688}"/>
              </a:ext>
            </a:extLst>
          </p:cNvPr>
          <p:cNvSpPr/>
          <p:nvPr/>
        </p:nvSpPr>
        <p:spPr>
          <a:xfrm>
            <a:off x="1669763" y="4487362"/>
            <a:ext cx="307386" cy="30738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8B2170B8-20B3-4E05-9DA1-87F2BAE4A0D7}"/>
              </a:ext>
            </a:extLst>
          </p:cNvPr>
          <p:cNvSpPr/>
          <p:nvPr/>
        </p:nvSpPr>
        <p:spPr>
          <a:xfrm>
            <a:off x="2011074" y="4487442"/>
            <a:ext cx="307386" cy="30738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id="{19A9ED98-35CF-4747-AE93-214A56628301}"/>
              </a:ext>
            </a:extLst>
          </p:cNvPr>
          <p:cNvSpPr/>
          <p:nvPr/>
        </p:nvSpPr>
        <p:spPr>
          <a:xfrm>
            <a:off x="2352385" y="4487522"/>
            <a:ext cx="307386" cy="30738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Oval 64">
            <a:extLst>
              <a:ext uri="{FF2B5EF4-FFF2-40B4-BE49-F238E27FC236}">
                <a16:creationId xmlns:a16="http://schemas.microsoft.com/office/drawing/2014/main" id="{C16F500E-C8F5-442D-9C89-85C916399427}"/>
              </a:ext>
            </a:extLst>
          </p:cNvPr>
          <p:cNvSpPr/>
          <p:nvPr/>
        </p:nvSpPr>
        <p:spPr>
          <a:xfrm>
            <a:off x="2693696" y="4487602"/>
            <a:ext cx="307386" cy="30738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Oval 65">
            <a:extLst>
              <a:ext uri="{FF2B5EF4-FFF2-40B4-BE49-F238E27FC236}">
                <a16:creationId xmlns:a16="http://schemas.microsoft.com/office/drawing/2014/main" id="{D004D394-D533-4E6E-BC8E-FB76DC2E3E0B}"/>
              </a:ext>
            </a:extLst>
          </p:cNvPr>
          <p:cNvSpPr/>
          <p:nvPr/>
        </p:nvSpPr>
        <p:spPr>
          <a:xfrm>
            <a:off x="3035007" y="4487682"/>
            <a:ext cx="307386" cy="30738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Oval 66">
            <a:extLst>
              <a:ext uri="{FF2B5EF4-FFF2-40B4-BE49-F238E27FC236}">
                <a16:creationId xmlns:a16="http://schemas.microsoft.com/office/drawing/2014/main" id="{FF8605DA-C445-4943-9F92-B02E873E2E73}"/>
              </a:ext>
            </a:extLst>
          </p:cNvPr>
          <p:cNvSpPr/>
          <p:nvPr/>
        </p:nvSpPr>
        <p:spPr>
          <a:xfrm>
            <a:off x="1328452" y="4844923"/>
            <a:ext cx="307386" cy="30738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Oval 67">
            <a:extLst>
              <a:ext uri="{FF2B5EF4-FFF2-40B4-BE49-F238E27FC236}">
                <a16:creationId xmlns:a16="http://schemas.microsoft.com/office/drawing/2014/main" id="{9FFF2530-7F39-4518-A80B-BC2A69046DDE}"/>
              </a:ext>
            </a:extLst>
          </p:cNvPr>
          <p:cNvSpPr/>
          <p:nvPr/>
        </p:nvSpPr>
        <p:spPr>
          <a:xfrm>
            <a:off x="1669763" y="4845003"/>
            <a:ext cx="307386" cy="30738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Oval 68">
            <a:extLst>
              <a:ext uri="{FF2B5EF4-FFF2-40B4-BE49-F238E27FC236}">
                <a16:creationId xmlns:a16="http://schemas.microsoft.com/office/drawing/2014/main" id="{3A944D18-D497-42B3-A665-53C0CDC848C6}"/>
              </a:ext>
            </a:extLst>
          </p:cNvPr>
          <p:cNvSpPr/>
          <p:nvPr/>
        </p:nvSpPr>
        <p:spPr>
          <a:xfrm>
            <a:off x="2011074" y="4845083"/>
            <a:ext cx="307386" cy="30738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Oval 69">
            <a:extLst>
              <a:ext uri="{FF2B5EF4-FFF2-40B4-BE49-F238E27FC236}">
                <a16:creationId xmlns:a16="http://schemas.microsoft.com/office/drawing/2014/main" id="{6CCBB595-4595-43A5-A070-42D3B57C3687}"/>
              </a:ext>
            </a:extLst>
          </p:cNvPr>
          <p:cNvSpPr/>
          <p:nvPr/>
        </p:nvSpPr>
        <p:spPr>
          <a:xfrm>
            <a:off x="2352385" y="4845163"/>
            <a:ext cx="307386" cy="30738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Oval 70">
            <a:extLst>
              <a:ext uri="{FF2B5EF4-FFF2-40B4-BE49-F238E27FC236}">
                <a16:creationId xmlns:a16="http://schemas.microsoft.com/office/drawing/2014/main" id="{08871EFA-0EF5-4CFD-94F7-C02881CEBAF7}"/>
              </a:ext>
            </a:extLst>
          </p:cNvPr>
          <p:cNvSpPr/>
          <p:nvPr/>
        </p:nvSpPr>
        <p:spPr>
          <a:xfrm>
            <a:off x="2693696" y="4845243"/>
            <a:ext cx="307386" cy="30738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Oval 71">
            <a:extLst>
              <a:ext uri="{FF2B5EF4-FFF2-40B4-BE49-F238E27FC236}">
                <a16:creationId xmlns:a16="http://schemas.microsoft.com/office/drawing/2014/main" id="{6E883EA0-6879-4F94-8D7D-6C3A36708F2B}"/>
              </a:ext>
            </a:extLst>
          </p:cNvPr>
          <p:cNvSpPr/>
          <p:nvPr/>
        </p:nvSpPr>
        <p:spPr>
          <a:xfrm>
            <a:off x="3035007" y="4845323"/>
            <a:ext cx="307386" cy="30738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Oval 72">
            <a:extLst>
              <a:ext uri="{FF2B5EF4-FFF2-40B4-BE49-F238E27FC236}">
                <a16:creationId xmlns:a16="http://schemas.microsoft.com/office/drawing/2014/main" id="{2769AE0C-3C51-4BB4-A155-A7A421875C8C}"/>
              </a:ext>
            </a:extLst>
          </p:cNvPr>
          <p:cNvSpPr/>
          <p:nvPr/>
        </p:nvSpPr>
        <p:spPr>
          <a:xfrm>
            <a:off x="1328452" y="5202982"/>
            <a:ext cx="307386" cy="307386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Oval 73">
            <a:extLst>
              <a:ext uri="{FF2B5EF4-FFF2-40B4-BE49-F238E27FC236}">
                <a16:creationId xmlns:a16="http://schemas.microsoft.com/office/drawing/2014/main" id="{7F87D45E-E752-4D7D-8596-4A0B7AF9FC41}"/>
              </a:ext>
            </a:extLst>
          </p:cNvPr>
          <p:cNvSpPr/>
          <p:nvPr/>
        </p:nvSpPr>
        <p:spPr>
          <a:xfrm>
            <a:off x="1669763" y="5203062"/>
            <a:ext cx="307386" cy="307386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5" name="Oval 74">
            <a:extLst>
              <a:ext uri="{FF2B5EF4-FFF2-40B4-BE49-F238E27FC236}">
                <a16:creationId xmlns:a16="http://schemas.microsoft.com/office/drawing/2014/main" id="{3DBDB8B3-6A83-4F80-A810-2B83A1259AC8}"/>
              </a:ext>
            </a:extLst>
          </p:cNvPr>
          <p:cNvSpPr/>
          <p:nvPr/>
        </p:nvSpPr>
        <p:spPr>
          <a:xfrm>
            <a:off x="2011074" y="5203142"/>
            <a:ext cx="307386" cy="307386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6" name="Oval 75">
            <a:extLst>
              <a:ext uri="{FF2B5EF4-FFF2-40B4-BE49-F238E27FC236}">
                <a16:creationId xmlns:a16="http://schemas.microsoft.com/office/drawing/2014/main" id="{D87AFEA9-07BF-4ABA-A2B7-27338BE28256}"/>
              </a:ext>
            </a:extLst>
          </p:cNvPr>
          <p:cNvSpPr/>
          <p:nvPr/>
        </p:nvSpPr>
        <p:spPr>
          <a:xfrm>
            <a:off x="2352385" y="5203222"/>
            <a:ext cx="307386" cy="307386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7" name="Oval 76">
            <a:extLst>
              <a:ext uri="{FF2B5EF4-FFF2-40B4-BE49-F238E27FC236}">
                <a16:creationId xmlns:a16="http://schemas.microsoft.com/office/drawing/2014/main" id="{2E37B0C5-D6C8-4BC2-8238-BD3029F643BA}"/>
              </a:ext>
            </a:extLst>
          </p:cNvPr>
          <p:cNvSpPr/>
          <p:nvPr/>
        </p:nvSpPr>
        <p:spPr>
          <a:xfrm>
            <a:off x="2693696" y="5203302"/>
            <a:ext cx="307386" cy="307386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Oval 77">
            <a:extLst>
              <a:ext uri="{FF2B5EF4-FFF2-40B4-BE49-F238E27FC236}">
                <a16:creationId xmlns:a16="http://schemas.microsoft.com/office/drawing/2014/main" id="{1D92F060-FA66-4E95-A07A-DF42B7A11984}"/>
              </a:ext>
            </a:extLst>
          </p:cNvPr>
          <p:cNvSpPr/>
          <p:nvPr/>
        </p:nvSpPr>
        <p:spPr>
          <a:xfrm>
            <a:off x="3035007" y="5203382"/>
            <a:ext cx="307386" cy="307386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9" name="Rectangle 78">
                <a:extLst>
                  <a:ext uri="{FF2B5EF4-FFF2-40B4-BE49-F238E27FC236}">
                    <a16:creationId xmlns:a16="http://schemas.microsoft.com/office/drawing/2014/main" id="{F2F200C0-89C6-44BA-9106-7C415F755100}"/>
                  </a:ext>
                </a:extLst>
              </p:cNvPr>
              <p:cNvSpPr/>
              <p:nvPr/>
            </p:nvSpPr>
            <p:spPr>
              <a:xfrm>
                <a:off x="1256203" y="2824230"/>
                <a:ext cx="970137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>
                    <a:solidFill>
                      <a:prstClr val="black"/>
                    </a:solidFill>
                  </a:rPr>
                  <a:t>6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5</a:t>
                </a:r>
                <a:endParaRPr lang="en-GB" dirty="0"/>
              </a:p>
            </p:txBody>
          </p:sp>
        </mc:Choice>
        <mc:Fallback xmlns="">
          <p:sp>
            <p:nvSpPr>
              <p:cNvPr id="79" name="Rectangle 78">
                <a:extLst>
                  <a:ext uri="{FF2B5EF4-FFF2-40B4-BE49-F238E27FC236}">
                    <a16:creationId xmlns:a16="http://schemas.microsoft.com/office/drawing/2014/main" id="{F2F200C0-89C6-44BA-9106-7C415F75510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56203" y="2824230"/>
                <a:ext cx="970137" cy="523220"/>
              </a:xfrm>
              <a:prstGeom prst="rect">
                <a:avLst/>
              </a:prstGeom>
              <a:blipFill>
                <a:blip r:embed="rId13"/>
                <a:stretch>
                  <a:fillRect l="-12579" t="-10465" r="-11950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0" name="Rectangle 79">
                <a:extLst>
                  <a:ext uri="{FF2B5EF4-FFF2-40B4-BE49-F238E27FC236}">
                    <a16:creationId xmlns:a16="http://schemas.microsoft.com/office/drawing/2014/main" id="{C9047D0D-EDF7-4980-B6B4-E47A59555EBA}"/>
                  </a:ext>
                </a:extLst>
              </p:cNvPr>
              <p:cNvSpPr/>
              <p:nvPr/>
            </p:nvSpPr>
            <p:spPr>
              <a:xfrm>
                <a:off x="2186009" y="2824230"/>
                <a:ext cx="1290738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6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dirty="0"/>
                  <a:t> </a:t>
                </a:r>
                <a:r>
                  <a:rPr lang="en-GB" sz="2800" dirty="0"/>
                  <a:t>1</a:t>
                </a:r>
                <a:endParaRPr lang="en-GB" dirty="0"/>
              </a:p>
            </p:txBody>
          </p:sp>
        </mc:Choice>
        <mc:Fallback xmlns="">
          <p:sp>
            <p:nvSpPr>
              <p:cNvPr id="80" name="Rectangle 79">
                <a:extLst>
                  <a:ext uri="{FF2B5EF4-FFF2-40B4-BE49-F238E27FC236}">
                    <a16:creationId xmlns:a16="http://schemas.microsoft.com/office/drawing/2014/main" id="{C9047D0D-EDF7-4980-B6B4-E47A59555EB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86009" y="2824230"/>
                <a:ext cx="1290738" cy="523220"/>
              </a:xfrm>
              <a:prstGeom prst="rect">
                <a:avLst/>
              </a:prstGeom>
              <a:blipFill>
                <a:blip r:embed="rId14"/>
                <a:stretch>
                  <a:fillRect t="-10465" r="-8531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1" name="Rectangle 80">
                <a:extLst>
                  <a:ext uri="{FF2B5EF4-FFF2-40B4-BE49-F238E27FC236}">
                    <a16:creationId xmlns:a16="http://schemas.microsoft.com/office/drawing/2014/main" id="{253EF165-B56A-480A-9F9D-B6EC647A3B95}"/>
                  </a:ext>
                </a:extLst>
              </p:cNvPr>
              <p:cNvSpPr/>
              <p:nvPr/>
            </p:nvSpPr>
            <p:spPr>
              <a:xfrm>
                <a:off x="2186009" y="2821500"/>
                <a:ext cx="1290738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6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dirty="0"/>
                  <a:t> </a:t>
                </a:r>
                <a:r>
                  <a:rPr lang="en-GB" sz="2800" dirty="0"/>
                  <a:t>1</a:t>
                </a:r>
                <a:endParaRPr lang="en-GB" dirty="0"/>
              </a:p>
            </p:txBody>
          </p:sp>
        </mc:Choice>
        <mc:Fallback xmlns="">
          <p:sp>
            <p:nvSpPr>
              <p:cNvPr id="81" name="Rectangle 80">
                <a:extLst>
                  <a:ext uri="{FF2B5EF4-FFF2-40B4-BE49-F238E27FC236}">
                    <a16:creationId xmlns:a16="http://schemas.microsoft.com/office/drawing/2014/main" id="{253EF165-B56A-480A-9F9D-B6EC647A3B95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86009" y="2821500"/>
                <a:ext cx="1290738" cy="523220"/>
              </a:xfrm>
              <a:prstGeom prst="rect">
                <a:avLst/>
              </a:prstGeom>
              <a:blipFill>
                <a:blip r:embed="rId15"/>
                <a:stretch>
                  <a:fillRect t="-11628" r="-8531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850567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9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500"/>
                            </p:stCondLst>
                            <p:childTnLst>
                              <p:par>
                                <p:cTn id="9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6" dur="25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97" dur="25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98" dur="25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9" dur="25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1" dur="25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102" dur="25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03" dur="25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4" dur="25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6" dur="25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107" dur="25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08" dur="25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9" dur="25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1" dur="25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112" dur="25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13" dur="25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4" dur="25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6" dur="25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117" dur="25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18" dur="25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9" dur="25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1" dur="25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122" dur="25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23" dur="25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4" dur="25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250"/>
                            </p:stCondLst>
                            <p:childTnLst>
                              <p:par>
                                <p:cTn id="1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1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2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500"/>
                            </p:stCondLst>
                            <p:childTnLst>
                              <p:par>
                                <p:cTn id="144" presetID="19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5" dur="1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46" dur="1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7" dur="1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8" dur="1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0" dur="1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51" dur="1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52" dur="1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3" dur="1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19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5" dur="1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56" dur="1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57" dur="1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8" dur="1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9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0" dur="1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61" dur="1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62" dur="1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3" dur="1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9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5" dur="1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66" dur="1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67" dur="1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8" dur="1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70" dur="1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71" dur="1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72" dur="1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3" dur="1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>
                      <p:stCondLst>
                        <p:cond delay="indefinite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0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1" fill="hold">
                            <p:stCondLst>
                              <p:cond delay="500"/>
                            </p:stCondLst>
                            <p:childTnLst>
                              <p:par>
                                <p:cTn id="18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4" fill="hold">
                            <p:stCondLst>
                              <p:cond delay="500"/>
                            </p:stCondLst>
                            <p:childTnLst>
                              <p:par>
                                <p:cTn id="20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7" fill="hold">
                      <p:stCondLst>
                        <p:cond delay="indefinite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>
                      <p:stCondLst>
                        <p:cond delay="indefinite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/>
      <p:bldP spid="102" grpId="0"/>
      <p:bldP spid="13" grpId="0"/>
      <p:bldP spid="104" grpId="0"/>
      <p:bldP spid="106" grpId="0" animBg="1"/>
      <p:bldP spid="108" grpId="0"/>
      <p:bldP spid="109" grpId="0" animBg="1"/>
      <p:bldP spid="163" grpId="0"/>
      <p:bldP spid="38" grpId="0"/>
      <p:bldP spid="36" grpId="0"/>
      <p:bldP spid="37" grpId="0"/>
      <p:bldP spid="39" grpId="0"/>
      <p:bldP spid="40" grpId="0"/>
      <p:bldP spid="41" grpId="0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7" grpId="1" animBg="1"/>
      <p:bldP spid="67" grpId="2" animBg="1"/>
      <p:bldP spid="68" grpId="0" animBg="1"/>
      <p:bldP spid="68" grpId="1" animBg="1"/>
      <p:bldP spid="68" grpId="2" animBg="1"/>
      <p:bldP spid="69" grpId="0" animBg="1"/>
      <p:bldP spid="69" grpId="1" animBg="1"/>
      <p:bldP spid="69" grpId="2" animBg="1"/>
      <p:bldP spid="70" grpId="0" animBg="1"/>
      <p:bldP spid="70" grpId="1" animBg="1"/>
      <p:bldP spid="70" grpId="2" animBg="1"/>
      <p:bldP spid="71" grpId="0" animBg="1"/>
      <p:bldP spid="71" grpId="1" animBg="1"/>
      <p:bldP spid="71" grpId="2" animBg="1"/>
      <p:bldP spid="72" grpId="0" animBg="1"/>
      <p:bldP spid="72" grpId="1" animBg="1"/>
      <p:bldP spid="72" grpId="2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/>
      <p:bldP spid="80" grpId="0"/>
      <p:bldP spid="80" grpId="1"/>
      <p:bldP spid="8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" name="Picture 6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758" y="1142526"/>
            <a:ext cx="1427798" cy="1722321"/>
          </a:xfrm>
          <a:prstGeom prst="rect">
            <a:avLst/>
          </a:prstGeom>
        </p:spPr>
      </p:pic>
      <p:sp>
        <p:nvSpPr>
          <p:cNvPr id="23" name="Rounded Rectangular Callout 22"/>
          <p:cNvSpPr/>
          <p:nvPr/>
        </p:nvSpPr>
        <p:spPr>
          <a:xfrm>
            <a:off x="2095310" y="1434692"/>
            <a:ext cx="3725525" cy="846829"/>
          </a:xfrm>
          <a:prstGeom prst="wedgeRoundRectCallout">
            <a:avLst>
              <a:gd name="adj1" fmla="val -61596"/>
              <a:gd name="adj2" fmla="val 28442"/>
              <a:gd name="adj3" fmla="val 16667"/>
            </a:avLst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2321448" y="1620481"/>
                <a:ext cx="349938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13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6 </a:t>
                </a:r>
                <a14:m>
                  <m:oMath xmlns:m="http://schemas.openxmlformats.org/officeDocument/2006/math"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12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6 </a:t>
                </a:r>
                <a14:m>
                  <m:oMath xmlns:m="http://schemas.openxmlformats.org/officeDocument/2006/math"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/>
                  <a:t> 1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6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21448" y="1620481"/>
                <a:ext cx="3499387" cy="461665"/>
              </a:xfrm>
              <a:prstGeom prst="rect">
                <a:avLst/>
              </a:prstGeom>
              <a:blipFill>
                <a:blip r:embed="rId4"/>
                <a:stretch>
                  <a:fillRect l="-2787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7" name="TextBox 156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/>
              <p:nvPr/>
            </p:nvSpPr>
            <p:spPr>
              <a:xfrm>
                <a:off x="1752600" y="4874782"/>
                <a:ext cx="125202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6</a:t>
                </a:r>
              </a:p>
            </p:txBody>
          </p:sp>
        </mc:Choice>
        <mc:Fallback xmlns="">
          <p:sp>
            <p:nvSpPr>
              <p:cNvPr id="157" name="TextBox 156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52600" y="4874782"/>
                <a:ext cx="1252022" cy="523220"/>
              </a:xfrm>
              <a:prstGeom prst="rect">
                <a:avLst/>
              </a:prstGeom>
              <a:blipFill>
                <a:blip r:embed="rId5"/>
                <a:stretch>
                  <a:fillRect l="-10244" t="-11765" r="-976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8" name="TextBox 157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/>
              <p:nvPr/>
            </p:nvSpPr>
            <p:spPr>
              <a:xfrm>
                <a:off x="4042505" y="4886734"/>
                <a:ext cx="101655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6</a:t>
                </a:r>
              </a:p>
            </p:txBody>
          </p:sp>
        </mc:Choice>
        <mc:Fallback xmlns="">
          <p:sp>
            <p:nvSpPr>
              <p:cNvPr id="158" name="TextBox 157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42505" y="4886734"/>
                <a:ext cx="1016551" cy="523220"/>
              </a:xfrm>
              <a:prstGeom prst="rect">
                <a:avLst/>
              </a:prstGeom>
              <a:blipFill>
                <a:blip r:embed="rId6"/>
                <a:stretch>
                  <a:fillRect l="-11976" t="-11765" r="-6587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9" name="TextBox 158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/>
              <p:nvPr/>
            </p:nvSpPr>
            <p:spPr>
              <a:xfrm>
                <a:off x="5724193" y="3729904"/>
                <a:ext cx="218615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72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6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78</a:t>
                </a:r>
              </a:p>
            </p:txBody>
          </p:sp>
        </mc:Choice>
        <mc:Fallback xmlns="">
          <p:sp>
            <p:nvSpPr>
              <p:cNvPr id="159" name="TextBox 158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24193" y="3729904"/>
                <a:ext cx="2186152" cy="523220"/>
              </a:xfrm>
              <a:prstGeom prst="rect">
                <a:avLst/>
              </a:prstGeom>
              <a:blipFill>
                <a:blip r:embed="rId7"/>
                <a:stretch>
                  <a:fillRect l="-5571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9" name="TextBox 88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/>
              <p:nvPr/>
            </p:nvSpPr>
            <p:spPr>
              <a:xfrm>
                <a:off x="803506" y="540216"/>
                <a:ext cx="784805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6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89" name="TextBox 88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3506" y="540216"/>
                <a:ext cx="7848055" cy="523220"/>
              </a:xfrm>
              <a:prstGeom prst="rect">
                <a:avLst/>
              </a:prstGeom>
              <a:blipFill>
                <a:blip r:embed="rId8"/>
                <a:stretch>
                  <a:fillRect l="-1632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" name="Straight Arrow Connector 8"/>
          <p:cNvCxnSpPr>
            <a:cxnSpLocks/>
          </p:cNvCxnSpPr>
          <p:nvPr/>
        </p:nvCxnSpPr>
        <p:spPr>
          <a:xfrm>
            <a:off x="1233657" y="2995475"/>
            <a:ext cx="3338343" cy="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94" name="TextBox 93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/>
              <p:nvPr/>
            </p:nvSpPr>
            <p:spPr>
              <a:xfrm>
                <a:off x="2276592" y="2524273"/>
                <a:ext cx="125247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6</a:t>
                </a:r>
              </a:p>
            </p:txBody>
          </p:sp>
        </mc:Choice>
        <mc:Fallback xmlns="">
          <p:sp>
            <p:nvSpPr>
              <p:cNvPr id="94" name="TextBox 93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76592" y="2524273"/>
                <a:ext cx="1252472" cy="523220"/>
              </a:xfrm>
              <a:prstGeom prst="rect">
                <a:avLst/>
              </a:prstGeom>
              <a:blipFill>
                <a:blip r:embed="rId9"/>
                <a:stretch>
                  <a:fillRect l="-9709" t="-10465" r="-971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5" name="TextBox 94"/>
          <p:cNvSpPr txBox="1"/>
          <p:nvPr/>
        </p:nvSpPr>
        <p:spPr>
          <a:xfrm>
            <a:off x="2208378" y="556968"/>
            <a:ext cx="5827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78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02C00076-B657-4CF2-8147-E75D320E9DFD}"/>
              </a:ext>
            </a:extLst>
          </p:cNvPr>
          <p:cNvSpPr/>
          <p:nvPr/>
        </p:nvSpPr>
        <p:spPr>
          <a:xfrm>
            <a:off x="1233657" y="316653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3" name="Oval 92">
            <a:extLst>
              <a:ext uri="{FF2B5EF4-FFF2-40B4-BE49-F238E27FC236}">
                <a16:creationId xmlns:a16="http://schemas.microsoft.com/office/drawing/2014/main" id="{530FE741-821C-401F-97FB-BD4BFEC6895A}"/>
              </a:ext>
            </a:extLst>
          </p:cNvPr>
          <p:cNvSpPr/>
          <p:nvPr/>
        </p:nvSpPr>
        <p:spPr>
          <a:xfrm>
            <a:off x="1233656" y="341732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6" name="Oval 95">
            <a:extLst>
              <a:ext uri="{FF2B5EF4-FFF2-40B4-BE49-F238E27FC236}">
                <a16:creationId xmlns:a16="http://schemas.microsoft.com/office/drawing/2014/main" id="{E45772CE-5A6E-47C8-8D46-C9860E4FC73C}"/>
              </a:ext>
            </a:extLst>
          </p:cNvPr>
          <p:cNvSpPr/>
          <p:nvPr/>
        </p:nvSpPr>
        <p:spPr>
          <a:xfrm>
            <a:off x="1233655" y="366811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7" name="Oval 96">
            <a:extLst>
              <a:ext uri="{FF2B5EF4-FFF2-40B4-BE49-F238E27FC236}">
                <a16:creationId xmlns:a16="http://schemas.microsoft.com/office/drawing/2014/main" id="{F0D10C98-1A17-4443-8022-F30EC8A658A4}"/>
              </a:ext>
            </a:extLst>
          </p:cNvPr>
          <p:cNvSpPr/>
          <p:nvPr/>
        </p:nvSpPr>
        <p:spPr>
          <a:xfrm>
            <a:off x="1233654" y="391890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8" name="Oval 97">
            <a:extLst>
              <a:ext uri="{FF2B5EF4-FFF2-40B4-BE49-F238E27FC236}">
                <a16:creationId xmlns:a16="http://schemas.microsoft.com/office/drawing/2014/main" id="{D4EA8FAA-A600-49F1-806F-574481031C46}"/>
              </a:ext>
            </a:extLst>
          </p:cNvPr>
          <p:cNvSpPr/>
          <p:nvPr/>
        </p:nvSpPr>
        <p:spPr>
          <a:xfrm>
            <a:off x="1233653" y="416969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9" name="Oval 98">
            <a:extLst>
              <a:ext uri="{FF2B5EF4-FFF2-40B4-BE49-F238E27FC236}">
                <a16:creationId xmlns:a16="http://schemas.microsoft.com/office/drawing/2014/main" id="{4315A80B-344E-4BCF-BE1F-A322797749E0}"/>
              </a:ext>
            </a:extLst>
          </p:cNvPr>
          <p:cNvSpPr/>
          <p:nvPr/>
        </p:nvSpPr>
        <p:spPr>
          <a:xfrm>
            <a:off x="1233652" y="442048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25FD3B6-E467-49B5-961A-A8D07679228D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flipH="1">
            <a:off x="6689304" y="1163816"/>
            <a:ext cx="1630966" cy="1140419"/>
          </a:xfrm>
          <a:prstGeom prst="rect">
            <a:avLst/>
          </a:prstGeom>
        </p:spPr>
      </p:pic>
      <p:sp>
        <p:nvSpPr>
          <p:cNvPr id="106" name="Rounded Rectangular Callout 22">
            <a:extLst>
              <a:ext uri="{FF2B5EF4-FFF2-40B4-BE49-F238E27FC236}">
                <a16:creationId xmlns:a16="http://schemas.microsoft.com/office/drawing/2014/main" id="{5224E2A5-D7EE-4DD3-B766-6BD61085EAEB}"/>
              </a:ext>
            </a:extLst>
          </p:cNvPr>
          <p:cNvSpPr/>
          <p:nvPr/>
        </p:nvSpPr>
        <p:spPr>
          <a:xfrm>
            <a:off x="3210097" y="483950"/>
            <a:ext cx="3725525" cy="846829"/>
          </a:xfrm>
          <a:prstGeom prst="wedgeRoundRectCallout">
            <a:avLst>
              <a:gd name="adj1" fmla="val 42505"/>
              <a:gd name="adj2" fmla="val 66607"/>
              <a:gd name="adj3" fmla="val 16667"/>
            </a:avLst>
          </a:pr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7" name="TextBox 106">
                <a:extLst>
                  <a:ext uri="{FF2B5EF4-FFF2-40B4-BE49-F238E27FC236}">
                    <a16:creationId xmlns:a16="http://schemas.microsoft.com/office/drawing/2014/main" id="{A0FC3582-A692-47C8-AF39-C656A82A56E4}"/>
                  </a:ext>
                </a:extLst>
              </p:cNvPr>
              <p:cNvSpPr txBox="1"/>
              <p:nvPr/>
            </p:nvSpPr>
            <p:spPr>
              <a:xfrm>
                <a:off x="3332204" y="511265"/>
                <a:ext cx="3499387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dirty="0"/>
                  <a:t>I disagree!</a:t>
                </a:r>
              </a:p>
              <a:p>
                <a:r>
                  <a:rPr lang="en-GB" sz="2400" dirty="0"/>
                  <a:t>13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6 </a:t>
                </a:r>
                <a14:m>
                  <m:oMath xmlns:m="http://schemas.openxmlformats.org/officeDocument/2006/math"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10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6 </a:t>
                </a:r>
                <a14:m>
                  <m:oMath xmlns:m="http://schemas.openxmlformats.org/officeDocument/2006/math"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/>
                  <a:t> 3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6</a:t>
                </a:r>
              </a:p>
            </p:txBody>
          </p:sp>
        </mc:Choice>
        <mc:Fallback xmlns="">
          <p:sp>
            <p:nvSpPr>
              <p:cNvPr id="107" name="TextBox 106">
                <a:extLst>
                  <a:ext uri="{FF2B5EF4-FFF2-40B4-BE49-F238E27FC236}">
                    <a16:creationId xmlns:a16="http://schemas.microsoft.com/office/drawing/2014/main" id="{A0FC3582-A692-47C8-AF39-C656A82A56E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32204" y="511265"/>
                <a:ext cx="3499387" cy="830997"/>
              </a:xfrm>
              <a:prstGeom prst="rect">
                <a:avLst/>
              </a:prstGeom>
              <a:blipFill>
                <a:blip r:embed="rId11"/>
                <a:stretch>
                  <a:fillRect l="-2787" t="-5882" b="-1617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14" name="Picture 113">
            <a:extLst>
              <a:ext uri="{FF2B5EF4-FFF2-40B4-BE49-F238E27FC236}">
                <a16:creationId xmlns:a16="http://schemas.microsoft.com/office/drawing/2014/main" id="{E7207758-409A-4F37-BCC2-AE8B3586E801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385886" y="2516992"/>
            <a:ext cx="747045" cy="747045"/>
          </a:xfrm>
          <a:prstGeom prst="rect">
            <a:avLst/>
          </a:prstGeom>
        </p:spPr>
      </p:pic>
      <p:sp>
        <p:nvSpPr>
          <p:cNvPr id="133" name="TextBox 132">
            <a:extLst>
              <a:ext uri="{FF2B5EF4-FFF2-40B4-BE49-F238E27FC236}">
                <a16:creationId xmlns:a16="http://schemas.microsoft.com/office/drawing/2014/main" id="{6DE70E59-4121-4F95-89E0-C2BB4116944B}"/>
              </a:ext>
            </a:extLst>
          </p:cNvPr>
          <p:cNvSpPr txBox="1"/>
          <p:nvPr/>
        </p:nvSpPr>
        <p:spPr>
          <a:xfrm>
            <a:off x="5667567" y="263462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34" name="Oval 133">
            <a:extLst>
              <a:ext uri="{FF2B5EF4-FFF2-40B4-BE49-F238E27FC236}">
                <a16:creationId xmlns:a16="http://schemas.microsoft.com/office/drawing/2014/main" id="{16994666-CC0C-4A69-816C-D4116D1DAFF6}"/>
              </a:ext>
            </a:extLst>
          </p:cNvPr>
          <p:cNvSpPr/>
          <p:nvPr/>
        </p:nvSpPr>
        <p:spPr>
          <a:xfrm>
            <a:off x="1493128" y="316653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3" name="Oval 152">
            <a:extLst>
              <a:ext uri="{FF2B5EF4-FFF2-40B4-BE49-F238E27FC236}">
                <a16:creationId xmlns:a16="http://schemas.microsoft.com/office/drawing/2014/main" id="{5C559183-2BB6-44EE-85F8-5213A73A85A7}"/>
              </a:ext>
            </a:extLst>
          </p:cNvPr>
          <p:cNvSpPr/>
          <p:nvPr/>
        </p:nvSpPr>
        <p:spPr>
          <a:xfrm>
            <a:off x="1493127" y="341732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4" name="Oval 153">
            <a:extLst>
              <a:ext uri="{FF2B5EF4-FFF2-40B4-BE49-F238E27FC236}">
                <a16:creationId xmlns:a16="http://schemas.microsoft.com/office/drawing/2014/main" id="{787E78D3-08C1-4984-9096-EA92F39250AE}"/>
              </a:ext>
            </a:extLst>
          </p:cNvPr>
          <p:cNvSpPr/>
          <p:nvPr/>
        </p:nvSpPr>
        <p:spPr>
          <a:xfrm>
            <a:off x="1493126" y="366811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5" name="Oval 154">
            <a:extLst>
              <a:ext uri="{FF2B5EF4-FFF2-40B4-BE49-F238E27FC236}">
                <a16:creationId xmlns:a16="http://schemas.microsoft.com/office/drawing/2014/main" id="{DEE26DDA-2ECC-4E76-A9D3-A5EBDF31440A}"/>
              </a:ext>
            </a:extLst>
          </p:cNvPr>
          <p:cNvSpPr/>
          <p:nvPr/>
        </p:nvSpPr>
        <p:spPr>
          <a:xfrm>
            <a:off x="1493125" y="391890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6" name="Oval 155">
            <a:extLst>
              <a:ext uri="{FF2B5EF4-FFF2-40B4-BE49-F238E27FC236}">
                <a16:creationId xmlns:a16="http://schemas.microsoft.com/office/drawing/2014/main" id="{85D082DF-D554-4952-BC65-BD8A0A2FF095}"/>
              </a:ext>
            </a:extLst>
          </p:cNvPr>
          <p:cNvSpPr/>
          <p:nvPr/>
        </p:nvSpPr>
        <p:spPr>
          <a:xfrm>
            <a:off x="1493124" y="416969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0" name="Oval 159">
            <a:extLst>
              <a:ext uri="{FF2B5EF4-FFF2-40B4-BE49-F238E27FC236}">
                <a16:creationId xmlns:a16="http://schemas.microsoft.com/office/drawing/2014/main" id="{4497CCFE-1F8F-4278-9F7A-BCA8B25EBE17}"/>
              </a:ext>
            </a:extLst>
          </p:cNvPr>
          <p:cNvSpPr/>
          <p:nvPr/>
        </p:nvSpPr>
        <p:spPr>
          <a:xfrm>
            <a:off x="1493123" y="442048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1" name="Oval 160">
            <a:extLst>
              <a:ext uri="{FF2B5EF4-FFF2-40B4-BE49-F238E27FC236}">
                <a16:creationId xmlns:a16="http://schemas.microsoft.com/office/drawing/2014/main" id="{35DCCC7F-04D2-41ED-A678-FD44FEF3390E}"/>
              </a:ext>
            </a:extLst>
          </p:cNvPr>
          <p:cNvSpPr/>
          <p:nvPr/>
        </p:nvSpPr>
        <p:spPr>
          <a:xfrm>
            <a:off x="1752599" y="316653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2" name="Oval 161">
            <a:extLst>
              <a:ext uri="{FF2B5EF4-FFF2-40B4-BE49-F238E27FC236}">
                <a16:creationId xmlns:a16="http://schemas.microsoft.com/office/drawing/2014/main" id="{61AFCA19-90B3-48E9-AEDC-F9E4A4EB516A}"/>
              </a:ext>
            </a:extLst>
          </p:cNvPr>
          <p:cNvSpPr/>
          <p:nvPr/>
        </p:nvSpPr>
        <p:spPr>
          <a:xfrm>
            <a:off x="1752598" y="341732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3" name="Oval 162">
            <a:extLst>
              <a:ext uri="{FF2B5EF4-FFF2-40B4-BE49-F238E27FC236}">
                <a16:creationId xmlns:a16="http://schemas.microsoft.com/office/drawing/2014/main" id="{D0769633-87DC-4DFE-A572-0DF09439FECD}"/>
              </a:ext>
            </a:extLst>
          </p:cNvPr>
          <p:cNvSpPr/>
          <p:nvPr/>
        </p:nvSpPr>
        <p:spPr>
          <a:xfrm>
            <a:off x="1752597" y="366811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4" name="Oval 163">
            <a:extLst>
              <a:ext uri="{FF2B5EF4-FFF2-40B4-BE49-F238E27FC236}">
                <a16:creationId xmlns:a16="http://schemas.microsoft.com/office/drawing/2014/main" id="{83EF0E93-E106-4F65-8A2E-746E24269CA6}"/>
              </a:ext>
            </a:extLst>
          </p:cNvPr>
          <p:cNvSpPr/>
          <p:nvPr/>
        </p:nvSpPr>
        <p:spPr>
          <a:xfrm>
            <a:off x="1752596" y="391890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5" name="Oval 164">
            <a:extLst>
              <a:ext uri="{FF2B5EF4-FFF2-40B4-BE49-F238E27FC236}">
                <a16:creationId xmlns:a16="http://schemas.microsoft.com/office/drawing/2014/main" id="{B04C5904-A169-463B-A9C9-697BCAD174E8}"/>
              </a:ext>
            </a:extLst>
          </p:cNvPr>
          <p:cNvSpPr/>
          <p:nvPr/>
        </p:nvSpPr>
        <p:spPr>
          <a:xfrm>
            <a:off x="1752595" y="416969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6" name="Oval 165">
            <a:extLst>
              <a:ext uri="{FF2B5EF4-FFF2-40B4-BE49-F238E27FC236}">
                <a16:creationId xmlns:a16="http://schemas.microsoft.com/office/drawing/2014/main" id="{1DFBA0E8-26DC-4815-8909-E5CF2D02CF54}"/>
              </a:ext>
            </a:extLst>
          </p:cNvPr>
          <p:cNvSpPr/>
          <p:nvPr/>
        </p:nvSpPr>
        <p:spPr>
          <a:xfrm>
            <a:off x="1752594" y="442048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7" name="Oval 166">
            <a:extLst>
              <a:ext uri="{FF2B5EF4-FFF2-40B4-BE49-F238E27FC236}">
                <a16:creationId xmlns:a16="http://schemas.microsoft.com/office/drawing/2014/main" id="{7731356A-7F84-484E-9EB4-DE63D56CBD91}"/>
              </a:ext>
            </a:extLst>
          </p:cNvPr>
          <p:cNvSpPr/>
          <p:nvPr/>
        </p:nvSpPr>
        <p:spPr>
          <a:xfrm>
            <a:off x="2012070" y="316653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8" name="Oval 167">
            <a:extLst>
              <a:ext uri="{FF2B5EF4-FFF2-40B4-BE49-F238E27FC236}">
                <a16:creationId xmlns:a16="http://schemas.microsoft.com/office/drawing/2014/main" id="{241F183B-A6A9-40CF-885B-037B4F89328E}"/>
              </a:ext>
            </a:extLst>
          </p:cNvPr>
          <p:cNvSpPr/>
          <p:nvPr/>
        </p:nvSpPr>
        <p:spPr>
          <a:xfrm>
            <a:off x="2012069" y="341732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9" name="Oval 168">
            <a:extLst>
              <a:ext uri="{FF2B5EF4-FFF2-40B4-BE49-F238E27FC236}">
                <a16:creationId xmlns:a16="http://schemas.microsoft.com/office/drawing/2014/main" id="{008AF950-7F4C-4682-B627-BD1E10805325}"/>
              </a:ext>
            </a:extLst>
          </p:cNvPr>
          <p:cNvSpPr/>
          <p:nvPr/>
        </p:nvSpPr>
        <p:spPr>
          <a:xfrm>
            <a:off x="2012068" y="366811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0" name="Oval 169">
            <a:extLst>
              <a:ext uri="{FF2B5EF4-FFF2-40B4-BE49-F238E27FC236}">
                <a16:creationId xmlns:a16="http://schemas.microsoft.com/office/drawing/2014/main" id="{E0F5D7C6-CA7B-4737-A2BD-29B440B946ED}"/>
              </a:ext>
            </a:extLst>
          </p:cNvPr>
          <p:cNvSpPr/>
          <p:nvPr/>
        </p:nvSpPr>
        <p:spPr>
          <a:xfrm>
            <a:off x="2012067" y="391890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1" name="Oval 170">
            <a:extLst>
              <a:ext uri="{FF2B5EF4-FFF2-40B4-BE49-F238E27FC236}">
                <a16:creationId xmlns:a16="http://schemas.microsoft.com/office/drawing/2014/main" id="{626BB268-5EAD-4286-9796-0032ED2539E9}"/>
              </a:ext>
            </a:extLst>
          </p:cNvPr>
          <p:cNvSpPr/>
          <p:nvPr/>
        </p:nvSpPr>
        <p:spPr>
          <a:xfrm>
            <a:off x="2012066" y="416969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2" name="Oval 171">
            <a:extLst>
              <a:ext uri="{FF2B5EF4-FFF2-40B4-BE49-F238E27FC236}">
                <a16:creationId xmlns:a16="http://schemas.microsoft.com/office/drawing/2014/main" id="{DECF1C1F-4000-4151-8F8A-627680655704}"/>
              </a:ext>
            </a:extLst>
          </p:cNvPr>
          <p:cNvSpPr/>
          <p:nvPr/>
        </p:nvSpPr>
        <p:spPr>
          <a:xfrm>
            <a:off x="2012065" y="442048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3" name="Oval 172">
            <a:extLst>
              <a:ext uri="{FF2B5EF4-FFF2-40B4-BE49-F238E27FC236}">
                <a16:creationId xmlns:a16="http://schemas.microsoft.com/office/drawing/2014/main" id="{31020CCF-ADF7-4BFB-BF69-204CEBF8CEA9}"/>
              </a:ext>
            </a:extLst>
          </p:cNvPr>
          <p:cNvSpPr/>
          <p:nvPr/>
        </p:nvSpPr>
        <p:spPr>
          <a:xfrm>
            <a:off x="2271541" y="316653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4" name="Oval 173">
            <a:extLst>
              <a:ext uri="{FF2B5EF4-FFF2-40B4-BE49-F238E27FC236}">
                <a16:creationId xmlns:a16="http://schemas.microsoft.com/office/drawing/2014/main" id="{F6D5AC31-616E-4961-AEAE-2F3EBED71EAD}"/>
              </a:ext>
            </a:extLst>
          </p:cNvPr>
          <p:cNvSpPr/>
          <p:nvPr/>
        </p:nvSpPr>
        <p:spPr>
          <a:xfrm>
            <a:off x="2271540" y="341732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5" name="Oval 174">
            <a:extLst>
              <a:ext uri="{FF2B5EF4-FFF2-40B4-BE49-F238E27FC236}">
                <a16:creationId xmlns:a16="http://schemas.microsoft.com/office/drawing/2014/main" id="{08C9CE45-D6B7-43D8-B527-E2F831A696E3}"/>
              </a:ext>
            </a:extLst>
          </p:cNvPr>
          <p:cNvSpPr/>
          <p:nvPr/>
        </p:nvSpPr>
        <p:spPr>
          <a:xfrm>
            <a:off x="2271539" y="366811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6" name="Oval 175">
            <a:extLst>
              <a:ext uri="{FF2B5EF4-FFF2-40B4-BE49-F238E27FC236}">
                <a16:creationId xmlns:a16="http://schemas.microsoft.com/office/drawing/2014/main" id="{BD9C73DE-C1BA-4147-A9DF-3C48CFB12631}"/>
              </a:ext>
            </a:extLst>
          </p:cNvPr>
          <p:cNvSpPr/>
          <p:nvPr/>
        </p:nvSpPr>
        <p:spPr>
          <a:xfrm>
            <a:off x="2271538" y="391890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7" name="Oval 176">
            <a:extLst>
              <a:ext uri="{FF2B5EF4-FFF2-40B4-BE49-F238E27FC236}">
                <a16:creationId xmlns:a16="http://schemas.microsoft.com/office/drawing/2014/main" id="{2D2CBE94-FFBC-480F-AFB9-3A27B96CF646}"/>
              </a:ext>
            </a:extLst>
          </p:cNvPr>
          <p:cNvSpPr/>
          <p:nvPr/>
        </p:nvSpPr>
        <p:spPr>
          <a:xfrm>
            <a:off x="2271537" y="416969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8" name="Oval 177">
            <a:extLst>
              <a:ext uri="{FF2B5EF4-FFF2-40B4-BE49-F238E27FC236}">
                <a16:creationId xmlns:a16="http://schemas.microsoft.com/office/drawing/2014/main" id="{C0403AA2-92E5-4023-BC2B-F8319B403B62}"/>
              </a:ext>
            </a:extLst>
          </p:cNvPr>
          <p:cNvSpPr/>
          <p:nvPr/>
        </p:nvSpPr>
        <p:spPr>
          <a:xfrm>
            <a:off x="2271536" y="442048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9" name="Oval 178">
            <a:extLst>
              <a:ext uri="{FF2B5EF4-FFF2-40B4-BE49-F238E27FC236}">
                <a16:creationId xmlns:a16="http://schemas.microsoft.com/office/drawing/2014/main" id="{140156A4-BB4B-4CB5-A032-972F5816ABB3}"/>
              </a:ext>
            </a:extLst>
          </p:cNvPr>
          <p:cNvSpPr/>
          <p:nvPr/>
        </p:nvSpPr>
        <p:spPr>
          <a:xfrm>
            <a:off x="2531012" y="316653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0" name="Oval 179">
            <a:extLst>
              <a:ext uri="{FF2B5EF4-FFF2-40B4-BE49-F238E27FC236}">
                <a16:creationId xmlns:a16="http://schemas.microsoft.com/office/drawing/2014/main" id="{6D67EEC3-E5FE-472F-8B4C-7C5E431C8B31}"/>
              </a:ext>
            </a:extLst>
          </p:cNvPr>
          <p:cNvSpPr/>
          <p:nvPr/>
        </p:nvSpPr>
        <p:spPr>
          <a:xfrm>
            <a:off x="2531011" y="341732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1" name="Oval 180">
            <a:extLst>
              <a:ext uri="{FF2B5EF4-FFF2-40B4-BE49-F238E27FC236}">
                <a16:creationId xmlns:a16="http://schemas.microsoft.com/office/drawing/2014/main" id="{FA0BE197-4610-4813-850F-DACEFD972B65}"/>
              </a:ext>
            </a:extLst>
          </p:cNvPr>
          <p:cNvSpPr/>
          <p:nvPr/>
        </p:nvSpPr>
        <p:spPr>
          <a:xfrm>
            <a:off x="2531010" y="366811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2" name="Oval 181">
            <a:extLst>
              <a:ext uri="{FF2B5EF4-FFF2-40B4-BE49-F238E27FC236}">
                <a16:creationId xmlns:a16="http://schemas.microsoft.com/office/drawing/2014/main" id="{AC60C080-26AA-48FA-A0AE-6E40D9B09659}"/>
              </a:ext>
            </a:extLst>
          </p:cNvPr>
          <p:cNvSpPr/>
          <p:nvPr/>
        </p:nvSpPr>
        <p:spPr>
          <a:xfrm>
            <a:off x="2531009" y="391890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3" name="Oval 182">
            <a:extLst>
              <a:ext uri="{FF2B5EF4-FFF2-40B4-BE49-F238E27FC236}">
                <a16:creationId xmlns:a16="http://schemas.microsoft.com/office/drawing/2014/main" id="{848DD7FE-8C93-4A9F-80CD-CA01FB8AE99F}"/>
              </a:ext>
            </a:extLst>
          </p:cNvPr>
          <p:cNvSpPr/>
          <p:nvPr/>
        </p:nvSpPr>
        <p:spPr>
          <a:xfrm>
            <a:off x="2531008" y="416969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4" name="Oval 183">
            <a:extLst>
              <a:ext uri="{FF2B5EF4-FFF2-40B4-BE49-F238E27FC236}">
                <a16:creationId xmlns:a16="http://schemas.microsoft.com/office/drawing/2014/main" id="{F48FCE49-E023-4605-A779-ED74EEAE752C}"/>
              </a:ext>
            </a:extLst>
          </p:cNvPr>
          <p:cNvSpPr/>
          <p:nvPr/>
        </p:nvSpPr>
        <p:spPr>
          <a:xfrm>
            <a:off x="2531007" y="442048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5" name="Oval 184">
            <a:extLst>
              <a:ext uri="{FF2B5EF4-FFF2-40B4-BE49-F238E27FC236}">
                <a16:creationId xmlns:a16="http://schemas.microsoft.com/office/drawing/2014/main" id="{BFDAA7F7-23B6-4772-9E79-621D9ACE8A47}"/>
              </a:ext>
            </a:extLst>
          </p:cNvPr>
          <p:cNvSpPr/>
          <p:nvPr/>
        </p:nvSpPr>
        <p:spPr>
          <a:xfrm>
            <a:off x="2790483" y="316653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6" name="Oval 185">
            <a:extLst>
              <a:ext uri="{FF2B5EF4-FFF2-40B4-BE49-F238E27FC236}">
                <a16:creationId xmlns:a16="http://schemas.microsoft.com/office/drawing/2014/main" id="{353B08D2-01A4-4398-AE84-BE8CBEECB166}"/>
              </a:ext>
            </a:extLst>
          </p:cNvPr>
          <p:cNvSpPr/>
          <p:nvPr/>
        </p:nvSpPr>
        <p:spPr>
          <a:xfrm>
            <a:off x="2790482" y="341732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7" name="Oval 186">
            <a:extLst>
              <a:ext uri="{FF2B5EF4-FFF2-40B4-BE49-F238E27FC236}">
                <a16:creationId xmlns:a16="http://schemas.microsoft.com/office/drawing/2014/main" id="{D7BA87F4-7976-4DAD-81AB-5834789E3293}"/>
              </a:ext>
            </a:extLst>
          </p:cNvPr>
          <p:cNvSpPr/>
          <p:nvPr/>
        </p:nvSpPr>
        <p:spPr>
          <a:xfrm>
            <a:off x="2790481" y="366811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8" name="Oval 187">
            <a:extLst>
              <a:ext uri="{FF2B5EF4-FFF2-40B4-BE49-F238E27FC236}">
                <a16:creationId xmlns:a16="http://schemas.microsoft.com/office/drawing/2014/main" id="{5504BEA2-4334-4EAA-9D09-0CC3B0BF450A}"/>
              </a:ext>
            </a:extLst>
          </p:cNvPr>
          <p:cNvSpPr/>
          <p:nvPr/>
        </p:nvSpPr>
        <p:spPr>
          <a:xfrm>
            <a:off x="2790480" y="391890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9" name="Oval 188">
            <a:extLst>
              <a:ext uri="{FF2B5EF4-FFF2-40B4-BE49-F238E27FC236}">
                <a16:creationId xmlns:a16="http://schemas.microsoft.com/office/drawing/2014/main" id="{B022BE4C-3F59-4AC3-A40A-D8D0893FB725}"/>
              </a:ext>
            </a:extLst>
          </p:cNvPr>
          <p:cNvSpPr/>
          <p:nvPr/>
        </p:nvSpPr>
        <p:spPr>
          <a:xfrm>
            <a:off x="2790479" y="416969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0" name="Oval 189">
            <a:extLst>
              <a:ext uri="{FF2B5EF4-FFF2-40B4-BE49-F238E27FC236}">
                <a16:creationId xmlns:a16="http://schemas.microsoft.com/office/drawing/2014/main" id="{A21F6183-52FE-41F9-A36A-F6C426D5A383}"/>
              </a:ext>
            </a:extLst>
          </p:cNvPr>
          <p:cNvSpPr/>
          <p:nvPr/>
        </p:nvSpPr>
        <p:spPr>
          <a:xfrm>
            <a:off x="2790478" y="442048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1" name="Oval 190">
            <a:extLst>
              <a:ext uri="{FF2B5EF4-FFF2-40B4-BE49-F238E27FC236}">
                <a16:creationId xmlns:a16="http://schemas.microsoft.com/office/drawing/2014/main" id="{3137B1A2-375D-44BE-B63C-C41707E6E064}"/>
              </a:ext>
            </a:extLst>
          </p:cNvPr>
          <p:cNvSpPr/>
          <p:nvPr/>
        </p:nvSpPr>
        <p:spPr>
          <a:xfrm>
            <a:off x="3049954" y="316653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2" name="Oval 191">
            <a:extLst>
              <a:ext uri="{FF2B5EF4-FFF2-40B4-BE49-F238E27FC236}">
                <a16:creationId xmlns:a16="http://schemas.microsoft.com/office/drawing/2014/main" id="{4823A005-2469-499D-932C-1436EF1FC429}"/>
              </a:ext>
            </a:extLst>
          </p:cNvPr>
          <p:cNvSpPr/>
          <p:nvPr/>
        </p:nvSpPr>
        <p:spPr>
          <a:xfrm>
            <a:off x="3049953" y="341732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3" name="Oval 192">
            <a:extLst>
              <a:ext uri="{FF2B5EF4-FFF2-40B4-BE49-F238E27FC236}">
                <a16:creationId xmlns:a16="http://schemas.microsoft.com/office/drawing/2014/main" id="{AFFD761D-891D-48E8-9E6C-573D4CB8C480}"/>
              </a:ext>
            </a:extLst>
          </p:cNvPr>
          <p:cNvSpPr/>
          <p:nvPr/>
        </p:nvSpPr>
        <p:spPr>
          <a:xfrm>
            <a:off x="3049952" y="366811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4" name="Oval 193">
            <a:extLst>
              <a:ext uri="{FF2B5EF4-FFF2-40B4-BE49-F238E27FC236}">
                <a16:creationId xmlns:a16="http://schemas.microsoft.com/office/drawing/2014/main" id="{8E5FA379-A58F-4AA3-8CEE-30ACEBC0884D}"/>
              </a:ext>
            </a:extLst>
          </p:cNvPr>
          <p:cNvSpPr/>
          <p:nvPr/>
        </p:nvSpPr>
        <p:spPr>
          <a:xfrm>
            <a:off x="3049951" y="391890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5" name="Oval 194">
            <a:extLst>
              <a:ext uri="{FF2B5EF4-FFF2-40B4-BE49-F238E27FC236}">
                <a16:creationId xmlns:a16="http://schemas.microsoft.com/office/drawing/2014/main" id="{1CDAD70B-0ACF-42F5-B0D0-1809BC6E1670}"/>
              </a:ext>
            </a:extLst>
          </p:cNvPr>
          <p:cNvSpPr/>
          <p:nvPr/>
        </p:nvSpPr>
        <p:spPr>
          <a:xfrm>
            <a:off x="3049950" y="416969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6" name="Oval 195">
            <a:extLst>
              <a:ext uri="{FF2B5EF4-FFF2-40B4-BE49-F238E27FC236}">
                <a16:creationId xmlns:a16="http://schemas.microsoft.com/office/drawing/2014/main" id="{FEEE752C-B5C0-4625-A68A-39CC7267DD1B}"/>
              </a:ext>
            </a:extLst>
          </p:cNvPr>
          <p:cNvSpPr/>
          <p:nvPr/>
        </p:nvSpPr>
        <p:spPr>
          <a:xfrm>
            <a:off x="3049949" y="442048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7" name="Oval 196">
            <a:extLst>
              <a:ext uri="{FF2B5EF4-FFF2-40B4-BE49-F238E27FC236}">
                <a16:creationId xmlns:a16="http://schemas.microsoft.com/office/drawing/2014/main" id="{C1D87A25-3C44-4103-B71B-127EE968928E}"/>
              </a:ext>
            </a:extLst>
          </p:cNvPr>
          <p:cNvSpPr/>
          <p:nvPr/>
        </p:nvSpPr>
        <p:spPr>
          <a:xfrm>
            <a:off x="3309425" y="316653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8" name="Oval 197">
            <a:extLst>
              <a:ext uri="{FF2B5EF4-FFF2-40B4-BE49-F238E27FC236}">
                <a16:creationId xmlns:a16="http://schemas.microsoft.com/office/drawing/2014/main" id="{4ACCE721-D5CE-491C-B8FD-4B5BD5CA2D46}"/>
              </a:ext>
            </a:extLst>
          </p:cNvPr>
          <p:cNvSpPr/>
          <p:nvPr/>
        </p:nvSpPr>
        <p:spPr>
          <a:xfrm>
            <a:off x="3309424" y="341732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9" name="Oval 198">
            <a:extLst>
              <a:ext uri="{FF2B5EF4-FFF2-40B4-BE49-F238E27FC236}">
                <a16:creationId xmlns:a16="http://schemas.microsoft.com/office/drawing/2014/main" id="{3E8856D4-FA8D-4877-8A72-B1A1E22D8724}"/>
              </a:ext>
            </a:extLst>
          </p:cNvPr>
          <p:cNvSpPr/>
          <p:nvPr/>
        </p:nvSpPr>
        <p:spPr>
          <a:xfrm>
            <a:off x="3309423" y="366811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0" name="Oval 199">
            <a:extLst>
              <a:ext uri="{FF2B5EF4-FFF2-40B4-BE49-F238E27FC236}">
                <a16:creationId xmlns:a16="http://schemas.microsoft.com/office/drawing/2014/main" id="{EDF70043-DC02-4C64-B836-400C2C5ABC5D}"/>
              </a:ext>
            </a:extLst>
          </p:cNvPr>
          <p:cNvSpPr/>
          <p:nvPr/>
        </p:nvSpPr>
        <p:spPr>
          <a:xfrm>
            <a:off x="3309422" y="391890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1" name="Oval 200">
            <a:extLst>
              <a:ext uri="{FF2B5EF4-FFF2-40B4-BE49-F238E27FC236}">
                <a16:creationId xmlns:a16="http://schemas.microsoft.com/office/drawing/2014/main" id="{B6722C7F-6CD0-4346-A881-A05CE8A62A81}"/>
              </a:ext>
            </a:extLst>
          </p:cNvPr>
          <p:cNvSpPr/>
          <p:nvPr/>
        </p:nvSpPr>
        <p:spPr>
          <a:xfrm>
            <a:off x="3309421" y="416969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2" name="Oval 201">
            <a:extLst>
              <a:ext uri="{FF2B5EF4-FFF2-40B4-BE49-F238E27FC236}">
                <a16:creationId xmlns:a16="http://schemas.microsoft.com/office/drawing/2014/main" id="{63BFA7EC-6FB0-476C-9C0B-9B97BB6A2BCB}"/>
              </a:ext>
            </a:extLst>
          </p:cNvPr>
          <p:cNvSpPr/>
          <p:nvPr/>
        </p:nvSpPr>
        <p:spPr>
          <a:xfrm>
            <a:off x="3309420" y="442048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3" name="Oval 202">
            <a:extLst>
              <a:ext uri="{FF2B5EF4-FFF2-40B4-BE49-F238E27FC236}">
                <a16:creationId xmlns:a16="http://schemas.microsoft.com/office/drawing/2014/main" id="{B9E771E5-D314-4AA7-AE4C-4E9D4E18E1D8}"/>
              </a:ext>
            </a:extLst>
          </p:cNvPr>
          <p:cNvSpPr/>
          <p:nvPr/>
        </p:nvSpPr>
        <p:spPr>
          <a:xfrm>
            <a:off x="3568896" y="316653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4" name="Oval 203">
            <a:extLst>
              <a:ext uri="{FF2B5EF4-FFF2-40B4-BE49-F238E27FC236}">
                <a16:creationId xmlns:a16="http://schemas.microsoft.com/office/drawing/2014/main" id="{C8116BAF-FC47-493B-AEA6-E4318D8265F2}"/>
              </a:ext>
            </a:extLst>
          </p:cNvPr>
          <p:cNvSpPr/>
          <p:nvPr/>
        </p:nvSpPr>
        <p:spPr>
          <a:xfrm>
            <a:off x="3568895" y="341732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5" name="Oval 204">
            <a:extLst>
              <a:ext uri="{FF2B5EF4-FFF2-40B4-BE49-F238E27FC236}">
                <a16:creationId xmlns:a16="http://schemas.microsoft.com/office/drawing/2014/main" id="{2303BD65-BAF7-4564-B192-C12094AF6CE8}"/>
              </a:ext>
            </a:extLst>
          </p:cNvPr>
          <p:cNvSpPr/>
          <p:nvPr/>
        </p:nvSpPr>
        <p:spPr>
          <a:xfrm>
            <a:off x="3568894" y="366811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6" name="Oval 205">
            <a:extLst>
              <a:ext uri="{FF2B5EF4-FFF2-40B4-BE49-F238E27FC236}">
                <a16:creationId xmlns:a16="http://schemas.microsoft.com/office/drawing/2014/main" id="{3065A43D-DAD0-4E77-897D-7EBB08B8087C}"/>
              </a:ext>
            </a:extLst>
          </p:cNvPr>
          <p:cNvSpPr/>
          <p:nvPr/>
        </p:nvSpPr>
        <p:spPr>
          <a:xfrm>
            <a:off x="3568893" y="391890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7" name="Oval 206">
            <a:extLst>
              <a:ext uri="{FF2B5EF4-FFF2-40B4-BE49-F238E27FC236}">
                <a16:creationId xmlns:a16="http://schemas.microsoft.com/office/drawing/2014/main" id="{339FEAC5-EDC5-45CD-9CB6-71E69E9F0114}"/>
              </a:ext>
            </a:extLst>
          </p:cNvPr>
          <p:cNvSpPr/>
          <p:nvPr/>
        </p:nvSpPr>
        <p:spPr>
          <a:xfrm>
            <a:off x="3568892" y="416969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8" name="Oval 207">
            <a:extLst>
              <a:ext uri="{FF2B5EF4-FFF2-40B4-BE49-F238E27FC236}">
                <a16:creationId xmlns:a16="http://schemas.microsoft.com/office/drawing/2014/main" id="{B8CA36FC-23B2-42D5-8F71-2AD9AE1446AF}"/>
              </a:ext>
            </a:extLst>
          </p:cNvPr>
          <p:cNvSpPr/>
          <p:nvPr/>
        </p:nvSpPr>
        <p:spPr>
          <a:xfrm>
            <a:off x="3568891" y="442048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9" name="Oval 208">
            <a:extLst>
              <a:ext uri="{FF2B5EF4-FFF2-40B4-BE49-F238E27FC236}">
                <a16:creationId xmlns:a16="http://schemas.microsoft.com/office/drawing/2014/main" id="{69BA10E7-8942-42F9-82D2-16FDA49E2863}"/>
              </a:ext>
            </a:extLst>
          </p:cNvPr>
          <p:cNvSpPr/>
          <p:nvPr/>
        </p:nvSpPr>
        <p:spPr>
          <a:xfrm>
            <a:off x="3828367" y="316653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0" name="Oval 209">
            <a:extLst>
              <a:ext uri="{FF2B5EF4-FFF2-40B4-BE49-F238E27FC236}">
                <a16:creationId xmlns:a16="http://schemas.microsoft.com/office/drawing/2014/main" id="{490E45A9-C0D4-4B58-9C52-0A96F119E561}"/>
              </a:ext>
            </a:extLst>
          </p:cNvPr>
          <p:cNvSpPr/>
          <p:nvPr/>
        </p:nvSpPr>
        <p:spPr>
          <a:xfrm>
            <a:off x="3828366" y="341732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1" name="Oval 210">
            <a:extLst>
              <a:ext uri="{FF2B5EF4-FFF2-40B4-BE49-F238E27FC236}">
                <a16:creationId xmlns:a16="http://schemas.microsoft.com/office/drawing/2014/main" id="{162DE844-CCB6-4D1E-BC4E-4CB4355C6B88}"/>
              </a:ext>
            </a:extLst>
          </p:cNvPr>
          <p:cNvSpPr/>
          <p:nvPr/>
        </p:nvSpPr>
        <p:spPr>
          <a:xfrm>
            <a:off x="3828365" y="366811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2" name="Oval 211">
            <a:extLst>
              <a:ext uri="{FF2B5EF4-FFF2-40B4-BE49-F238E27FC236}">
                <a16:creationId xmlns:a16="http://schemas.microsoft.com/office/drawing/2014/main" id="{3BDF53D7-9FCD-4287-9A82-66B5B4F33844}"/>
              </a:ext>
            </a:extLst>
          </p:cNvPr>
          <p:cNvSpPr/>
          <p:nvPr/>
        </p:nvSpPr>
        <p:spPr>
          <a:xfrm>
            <a:off x="3828364" y="391890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3" name="Oval 212">
            <a:extLst>
              <a:ext uri="{FF2B5EF4-FFF2-40B4-BE49-F238E27FC236}">
                <a16:creationId xmlns:a16="http://schemas.microsoft.com/office/drawing/2014/main" id="{F11A097E-AA88-4316-A787-06A4E3F9BE35}"/>
              </a:ext>
            </a:extLst>
          </p:cNvPr>
          <p:cNvSpPr/>
          <p:nvPr/>
        </p:nvSpPr>
        <p:spPr>
          <a:xfrm>
            <a:off x="3828363" y="416969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4" name="Oval 213">
            <a:extLst>
              <a:ext uri="{FF2B5EF4-FFF2-40B4-BE49-F238E27FC236}">
                <a16:creationId xmlns:a16="http://schemas.microsoft.com/office/drawing/2014/main" id="{D1B8030C-7BDA-4C45-8E7C-B421FB31747A}"/>
              </a:ext>
            </a:extLst>
          </p:cNvPr>
          <p:cNvSpPr/>
          <p:nvPr/>
        </p:nvSpPr>
        <p:spPr>
          <a:xfrm>
            <a:off x="3828362" y="442048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5" name="Oval 214">
            <a:extLst>
              <a:ext uri="{FF2B5EF4-FFF2-40B4-BE49-F238E27FC236}">
                <a16:creationId xmlns:a16="http://schemas.microsoft.com/office/drawing/2014/main" id="{1C975498-C5AA-4816-B2AA-227060A6AABA}"/>
              </a:ext>
            </a:extLst>
          </p:cNvPr>
          <p:cNvSpPr/>
          <p:nvPr/>
        </p:nvSpPr>
        <p:spPr>
          <a:xfrm>
            <a:off x="4087838" y="316653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6" name="Oval 215">
            <a:extLst>
              <a:ext uri="{FF2B5EF4-FFF2-40B4-BE49-F238E27FC236}">
                <a16:creationId xmlns:a16="http://schemas.microsoft.com/office/drawing/2014/main" id="{8FA0DF60-CAF3-42A5-A37F-4868AC84ECBA}"/>
              </a:ext>
            </a:extLst>
          </p:cNvPr>
          <p:cNvSpPr/>
          <p:nvPr/>
        </p:nvSpPr>
        <p:spPr>
          <a:xfrm>
            <a:off x="4087837" y="341732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7" name="Oval 216">
            <a:extLst>
              <a:ext uri="{FF2B5EF4-FFF2-40B4-BE49-F238E27FC236}">
                <a16:creationId xmlns:a16="http://schemas.microsoft.com/office/drawing/2014/main" id="{37EA2F8C-F32E-43C9-9511-0D5C0D59599F}"/>
              </a:ext>
            </a:extLst>
          </p:cNvPr>
          <p:cNvSpPr/>
          <p:nvPr/>
        </p:nvSpPr>
        <p:spPr>
          <a:xfrm>
            <a:off x="4087836" y="366811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8" name="Oval 217">
            <a:extLst>
              <a:ext uri="{FF2B5EF4-FFF2-40B4-BE49-F238E27FC236}">
                <a16:creationId xmlns:a16="http://schemas.microsoft.com/office/drawing/2014/main" id="{3A435017-5172-43A9-8499-F9CC3C736289}"/>
              </a:ext>
            </a:extLst>
          </p:cNvPr>
          <p:cNvSpPr/>
          <p:nvPr/>
        </p:nvSpPr>
        <p:spPr>
          <a:xfrm>
            <a:off x="4087835" y="391890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9" name="Oval 218">
            <a:extLst>
              <a:ext uri="{FF2B5EF4-FFF2-40B4-BE49-F238E27FC236}">
                <a16:creationId xmlns:a16="http://schemas.microsoft.com/office/drawing/2014/main" id="{6D1493C2-857C-4EE2-B8BE-BF51EB7F1987}"/>
              </a:ext>
            </a:extLst>
          </p:cNvPr>
          <p:cNvSpPr/>
          <p:nvPr/>
        </p:nvSpPr>
        <p:spPr>
          <a:xfrm>
            <a:off x="4087834" y="416969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0" name="Oval 219">
            <a:extLst>
              <a:ext uri="{FF2B5EF4-FFF2-40B4-BE49-F238E27FC236}">
                <a16:creationId xmlns:a16="http://schemas.microsoft.com/office/drawing/2014/main" id="{74B7D55E-C5EB-4F93-A78F-88725E00FDA8}"/>
              </a:ext>
            </a:extLst>
          </p:cNvPr>
          <p:cNvSpPr/>
          <p:nvPr/>
        </p:nvSpPr>
        <p:spPr>
          <a:xfrm>
            <a:off x="4087833" y="442048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1" name="Oval 220">
            <a:extLst>
              <a:ext uri="{FF2B5EF4-FFF2-40B4-BE49-F238E27FC236}">
                <a16:creationId xmlns:a16="http://schemas.microsoft.com/office/drawing/2014/main" id="{BCD8EADC-0ADB-484B-ACE8-132402A1307C}"/>
              </a:ext>
            </a:extLst>
          </p:cNvPr>
          <p:cNvSpPr/>
          <p:nvPr/>
        </p:nvSpPr>
        <p:spPr>
          <a:xfrm>
            <a:off x="4347309" y="316653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2" name="Oval 221">
            <a:extLst>
              <a:ext uri="{FF2B5EF4-FFF2-40B4-BE49-F238E27FC236}">
                <a16:creationId xmlns:a16="http://schemas.microsoft.com/office/drawing/2014/main" id="{B2EE578F-4D20-4B77-AD99-E0AFA010744A}"/>
              </a:ext>
            </a:extLst>
          </p:cNvPr>
          <p:cNvSpPr/>
          <p:nvPr/>
        </p:nvSpPr>
        <p:spPr>
          <a:xfrm>
            <a:off x="4347308" y="341732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3" name="Oval 222">
            <a:extLst>
              <a:ext uri="{FF2B5EF4-FFF2-40B4-BE49-F238E27FC236}">
                <a16:creationId xmlns:a16="http://schemas.microsoft.com/office/drawing/2014/main" id="{D49F7F00-B6F4-4179-A543-211F97E45248}"/>
              </a:ext>
            </a:extLst>
          </p:cNvPr>
          <p:cNvSpPr/>
          <p:nvPr/>
        </p:nvSpPr>
        <p:spPr>
          <a:xfrm>
            <a:off x="4347307" y="366811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4" name="Oval 223">
            <a:extLst>
              <a:ext uri="{FF2B5EF4-FFF2-40B4-BE49-F238E27FC236}">
                <a16:creationId xmlns:a16="http://schemas.microsoft.com/office/drawing/2014/main" id="{49E08B91-A765-45B7-8AEF-B7593B21E0CD}"/>
              </a:ext>
            </a:extLst>
          </p:cNvPr>
          <p:cNvSpPr/>
          <p:nvPr/>
        </p:nvSpPr>
        <p:spPr>
          <a:xfrm>
            <a:off x="4347306" y="391890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5" name="Oval 224">
            <a:extLst>
              <a:ext uri="{FF2B5EF4-FFF2-40B4-BE49-F238E27FC236}">
                <a16:creationId xmlns:a16="http://schemas.microsoft.com/office/drawing/2014/main" id="{6622BBAA-BEE5-4BCC-8FCE-AFACFBC3DC11}"/>
              </a:ext>
            </a:extLst>
          </p:cNvPr>
          <p:cNvSpPr/>
          <p:nvPr/>
        </p:nvSpPr>
        <p:spPr>
          <a:xfrm>
            <a:off x="4347305" y="416969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6" name="Oval 225">
            <a:extLst>
              <a:ext uri="{FF2B5EF4-FFF2-40B4-BE49-F238E27FC236}">
                <a16:creationId xmlns:a16="http://schemas.microsoft.com/office/drawing/2014/main" id="{8588FC83-6F9A-4EBD-80D6-EA91DA6A872C}"/>
              </a:ext>
            </a:extLst>
          </p:cNvPr>
          <p:cNvSpPr/>
          <p:nvPr/>
        </p:nvSpPr>
        <p:spPr>
          <a:xfrm>
            <a:off x="4347304" y="442048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27" name="Straight Arrow Connector 226">
            <a:extLst>
              <a:ext uri="{FF2B5EF4-FFF2-40B4-BE49-F238E27FC236}">
                <a16:creationId xmlns:a16="http://schemas.microsoft.com/office/drawing/2014/main" id="{29CB5CB4-11AC-40B2-A606-24D9929001CD}"/>
              </a:ext>
            </a:extLst>
          </p:cNvPr>
          <p:cNvCxnSpPr>
            <a:cxnSpLocks/>
          </p:cNvCxnSpPr>
          <p:nvPr/>
        </p:nvCxnSpPr>
        <p:spPr>
          <a:xfrm>
            <a:off x="1213068" y="4825981"/>
            <a:ext cx="3088913" cy="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8" name="Straight Arrow Connector 227">
            <a:extLst>
              <a:ext uri="{FF2B5EF4-FFF2-40B4-BE49-F238E27FC236}">
                <a16:creationId xmlns:a16="http://schemas.microsoft.com/office/drawing/2014/main" id="{96A3613C-09A1-479B-86BE-06C68ED0AA53}"/>
              </a:ext>
            </a:extLst>
          </p:cNvPr>
          <p:cNvCxnSpPr>
            <a:cxnSpLocks/>
          </p:cNvCxnSpPr>
          <p:nvPr/>
        </p:nvCxnSpPr>
        <p:spPr>
          <a:xfrm>
            <a:off x="4245767" y="4824148"/>
            <a:ext cx="391547" cy="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29" name="TextBox 228">
                <a:extLst>
                  <a:ext uri="{FF2B5EF4-FFF2-40B4-BE49-F238E27FC236}">
                    <a16:creationId xmlns:a16="http://schemas.microsoft.com/office/drawing/2014/main" id="{8F74B356-4D77-4002-8C61-2B0C0CE70BE4}"/>
                  </a:ext>
                </a:extLst>
              </p:cNvPr>
              <p:cNvSpPr txBox="1"/>
              <p:nvPr/>
            </p:nvSpPr>
            <p:spPr>
              <a:xfrm>
                <a:off x="2781264" y="4874782"/>
                <a:ext cx="89469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72</a:t>
                </a:r>
              </a:p>
            </p:txBody>
          </p:sp>
        </mc:Choice>
        <mc:Fallback xmlns="">
          <p:sp>
            <p:nvSpPr>
              <p:cNvPr id="229" name="TextBox 228">
                <a:extLst>
                  <a:ext uri="{FF2B5EF4-FFF2-40B4-BE49-F238E27FC236}">
                    <a16:creationId xmlns:a16="http://schemas.microsoft.com/office/drawing/2014/main" id="{8F74B356-4D77-4002-8C61-2B0C0CE70BE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81264" y="4874782"/>
                <a:ext cx="894698" cy="523220"/>
              </a:xfrm>
              <a:prstGeom prst="rect">
                <a:avLst/>
              </a:prstGeom>
              <a:blipFill>
                <a:blip r:embed="rId13"/>
                <a:stretch>
                  <a:fillRect t="-11765" r="-1224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0" name="TextBox 229">
                <a:extLst>
                  <a:ext uri="{FF2B5EF4-FFF2-40B4-BE49-F238E27FC236}">
                    <a16:creationId xmlns:a16="http://schemas.microsoft.com/office/drawing/2014/main" id="{75524D5E-F1E0-4517-AE86-11D1864873BE}"/>
                  </a:ext>
                </a:extLst>
              </p:cNvPr>
              <p:cNvSpPr txBox="1"/>
              <p:nvPr/>
            </p:nvSpPr>
            <p:spPr>
              <a:xfrm>
                <a:off x="4895526" y="4886734"/>
                <a:ext cx="89469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6</a:t>
                </a:r>
              </a:p>
            </p:txBody>
          </p:sp>
        </mc:Choice>
        <mc:Fallback xmlns="">
          <p:sp>
            <p:nvSpPr>
              <p:cNvPr id="230" name="TextBox 229">
                <a:extLst>
                  <a:ext uri="{FF2B5EF4-FFF2-40B4-BE49-F238E27FC236}">
                    <a16:creationId xmlns:a16="http://schemas.microsoft.com/office/drawing/2014/main" id="{75524D5E-F1E0-4517-AE86-11D1864873B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95526" y="4886734"/>
                <a:ext cx="894698" cy="523220"/>
              </a:xfrm>
              <a:prstGeom prst="rect">
                <a:avLst/>
              </a:prstGeom>
              <a:blipFill>
                <a:blip r:embed="rId14"/>
                <a:stretch>
                  <a:fillRect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7" name="Picture 16">
            <a:extLst>
              <a:ext uri="{FF2B5EF4-FFF2-40B4-BE49-F238E27FC236}">
                <a16:creationId xmlns:a16="http://schemas.microsoft.com/office/drawing/2014/main" id="{FCA06B84-B98B-4AB3-8053-8826DF77658F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5016572" y="1736104"/>
            <a:ext cx="707621" cy="65486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083752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500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2500"/>
                            </p:stCondLst>
                            <p:childTnLst>
                              <p:par>
                                <p:cTn id="1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50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5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5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5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5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0" dur="5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>
                            <p:stCondLst>
                              <p:cond delay="3500"/>
                            </p:stCondLst>
                            <p:childTnLst>
                              <p:par>
                                <p:cTn id="1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4" dur="5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5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0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3" dur="500"/>
                                        <p:tgtEl>
                                          <p:spTgt spid="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6" dur="5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9" dur="5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>
                            <p:stCondLst>
                              <p:cond delay="4000"/>
                            </p:stCondLst>
                            <p:childTnLst>
                              <p:par>
                                <p:cTn id="1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3" dur="500"/>
                                        <p:tgtEl>
                                          <p:spTgt spid="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6" dur="500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9" dur="500"/>
                                        <p:tgtEl>
                                          <p:spTgt spid="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2" dur="5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5" dur="500"/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8" dur="500"/>
                                        <p:tgtEl>
                                          <p:spTgt spid="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9" fill="hold">
                            <p:stCondLst>
                              <p:cond delay="4500"/>
                            </p:stCondLst>
                            <p:childTnLst>
                              <p:par>
                                <p:cTn id="2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2" dur="500"/>
                                        <p:tgtEl>
                                          <p:spTgt spid="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5" dur="500"/>
                                        <p:tgtEl>
                                          <p:spTgt spid="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8" dur="500"/>
                                        <p:tgtEl>
                                          <p:spTgt spid="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1" dur="500"/>
                                        <p:tgtEl>
                                          <p:spTgt spid="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4" dur="5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7" dur="500"/>
                                        <p:tgtEl>
                                          <p:spTgt spid="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1" dur="500"/>
                                        <p:tgtEl>
                                          <p:spTgt spid="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4" dur="500"/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7" dur="500"/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0" dur="500"/>
                                        <p:tgtEl>
                                          <p:spTgt spid="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3" dur="500"/>
                                        <p:tgtEl>
                                          <p:spTgt spid="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6" dur="500"/>
                                        <p:tgtEl>
                                          <p:spTgt spid="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7" fill="hold">
                            <p:stCondLst>
                              <p:cond delay="5500"/>
                            </p:stCondLst>
                            <p:childTnLst>
                              <p:par>
                                <p:cTn id="2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0" dur="500"/>
                                        <p:tgtEl>
                                          <p:spTgt spid="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3" dur="500"/>
                                        <p:tgtEl>
                                          <p:spTgt spid="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6" dur="500"/>
                                        <p:tgtEl>
                                          <p:spTgt spid="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9" dur="500"/>
                                        <p:tgtEl>
                                          <p:spTgt spid="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2" dur="500"/>
                                        <p:tgtEl>
                                          <p:spTgt spid="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5" dur="500"/>
                                        <p:tgtEl>
                                          <p:spTgt spid="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6" fill="hold">
                      <p:stCondLst>
                        <p:cond delay="indefinite"/>
                      </p:stCondLst>
                      <p:childTnLst>
                        <p:par>
                          <p:cTn id="267" fill="hold">
                            <p:stCondLst>
                              <p:cond delay="0"/>
                            </p:stCondLst>
                            <p:childTnLst>
                              <p:par>
                                <p:cTn id="26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1" fill="hold">
                            <p:stCondLst>
                              <p:cond delay="500"/>
                            </p:stCondLst>
                            <p:childTnLst>
                              <p:par>
                                <p:cTn id="27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4" fill="hold">
                      <p:stCondLst>
                        <p:cond delay="indefinite"/>
                      </p:stCondLst>
                      <p:childTnLst>
                        <p:par>
                          <p:cTn id="275" fill="hold">
                            <p:stCondLst>
                              <p:cond delay="0"/>
                            </p:stCondLst>
                            <p:childTnLst>
                              <p:par>
                                <p:cTn id="276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7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8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79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0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1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8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3" dur="500" tmFilter="0, 0; .2, .5; .8, .5; 1, 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4" dur="250" autoRev="1" fill="hold"/>
                                        <p:tgtEl>
                                          <p:spTgt spid="6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5" fill="hold">
                      <p:stCondLst>
                        <p:cond delay="indefinite"/>
                      </p:stCondLst>
                      <p:childTnLst>
                        <p:par>
                          <p:cTn id="286" fill="hold">
                            <p:stCondLst>
                              <p:cond delay="0"/>
                            </p:stCondLst>
                            <p:childTnLst>
                              <p:par>
                                <p:cTn id="28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9" dur="500"/>
                                        <p:tgtEl>
                                          <p:spTgt spid="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0" fill="hold">
                            <p:stCondLst>
                              <p:cond delay="500"/>
                            </p:stCondLst>
                            <p:childTnLst>
                              <p:par>
                                <p:cTn id="29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3" fill="hold">
                      <p:stCondLst>
                        <p:cond delay="indefinite"/>
                      </p:stCondLst>
                      <p:childTnLst>
                        <p:par>
                          <p:cTn id="294" fill="hold">
                            <p:stCondLst>
                              <p:cond delay="0"/>
                            </p:stCondLst>
                            <p:childTnLst>
                              <p:par>
                                <p:cTn id="29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7" dur="500"/>
                                        <p:tgtEl>
                                          <p:spTgt spid="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8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99" dur="500" fill="hold"/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300" dur="500" fill="hold"/>
                                        <p:tgtEl>
                                          <p:spTgt spid="2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01" dur="500" fill="hold"/>
                                        <p:tgtEl>
                                          <p:spTgt spid="2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2" dur="500" fill="hold"/>
                                        <p:tgtEl>
                                          <p:spTgt spid="2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4" dur="500" fill="hold"/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305" dur="500" fill="hold"/>
                                        <p:tgtEl>
                                          <p:spTgt spid="2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06" dur="500" fill="hold"/>
                                        <p:tgtEl>
                                          <p:spTgt spid="2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7" dur="500" fill="hold"/>
                                        <p:tgtEl>
                                          <p:spTgt spid="2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9" dur="500" fill="hold"/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310" dur="500" fill="hold"/>
                                        <p:tgtEl>
                                          <p:spTgt spid="2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11" dur="500" fill="hold"/>
                                        <p:tgtEl>
                                          <p:spTgt spid="2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2" dur="500" fill="hold"/>
                                        <p:tgtEl>
                                          <p:spTgt spid="2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14" dur="500" fill="hold"/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315" dur="500" fill="hold"/>
                                        <p:tgtEl>
                                          <p:spTgt spid="2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16" dur="500" fill="hold"/>
                                        <p:tgtEl>
                                          <p:spTgt spid="2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7" dur="500" fill="hold"/>
                                        <p:tgtEl>
                                          <p:spTgt spid="2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19" dur="500" fill="hold"/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320" dur="500" fill="hold"/>
                                        <p:tgtEl>
                                          <p:spTgt spid="2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21" dur="500" fill="hold"/>
                                        <p:tgtEl>
                                          <p:spTgt spid="2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2" dur="500" fill="hold"/>
                                        <p:tgtEl>
                                          <p:spTgt spid="2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24" dur="500" fill="hold"/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325" dur="500" fill="hold"/>
                                        <p:tgtEl>
                                          <p:spTgt spid="2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26" dur="500" fill="hold"/>
                                        <p:tgtEl>
                                          <p:spTgt spid="2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7" dur="500" fill="hold"/>
                                        <p:tgtEl>
                                          <p:spTgt spid="2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8" fill="hold">
                            <p:stCondLst>
                              <p:cond delay="500"/>
                            </p:stCondLst>
                            <p:childTnLst>
                              <p:par>
                                <p:cTn id="32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1" fill="hold">
                      <p:stCondLst>
                        <p:cond delay="indefinite"/>
                      </p:stCondLst>
                      <p:childTnLst>
                        <p:par>
                          <p:cTn id="332" fill="hold">
                            <p:stCondLst>
                              <p:cond delay="0"/>
                            </p:stCondLst>
                            <p:childTnLst>
                              <p:par>
                                <p:cTn id="3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5" fill="hold">
                      <p:stCondLst>
                        <p:cond delay="indefinite"/>
                      </p:stCondLst>
                      <p:childTnLst>
                        <p:par>
                          <p:cTn id="336" fill="hold">
                            <p:stCondLst>
                              <p:cond delay="0"/>
                            </p:stCondLst>
                            <p:childTnLst>
                              <p:par>
                                <p:cTn id="3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9" fill="hold">
                      <p:stCondLst>
                        <p:cond delay="indefinite"/>
                      </p:stCondLst>
                      <p:childTnLst>
                        <p:par>
                          <p:cTn id="340" fill="hold">
                            <p:stCondLst>
                              <p:cond delay="0"/>
                            </p:stCondLst>
                            <p:childTnLst>
                              <p:par>
                                <p:cTn id="3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3" fill="hold">
                      <p:stCondLst>
                        <p:cond delay="indefinite"/>
                      </p:stCondLst>
                      <p:childTnLst>
                        <p:par>
                          <p:cTn id="344" fill="hold">
                            <p:stCondLst>
                              <p:cond delay="0"/>
                            </p:stCondLst>
                            <p:childTnLst>
                              <p:par>
                                <p:cTn id="3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" grpId="0"/>
      <p:bldP spid="157" grpId="0"/>
      <p:bldP spid="158" grpId="0"/>
      <p:bldP spid="159" grpId="0"/>
      <p:bldP spid="94" grpId="0"/>
      <p:bldP spid="5" grpId="0" animBg="1"/>
      <p:bldP spid="93" grpId="0" animBg="1"/>
      <p:bldP spid="96" grpId="0" animBg="1"/>
      <p:bldP spid="97" grpId="0" animBg="1"/>
      <p:bldP spid="98" grpId="0" animBg="1"/>
      <p:bldP spid="99" grpId="0" animBg="1"/>
      <p:bldP spid="106" grpId="0" animBg="1"/>
      <p:bldP spid="107" grpId="0"/>
      <p:bldP spid="133" grpId="0"/>
      <p:bldP spid="133" grpId="1"/>
      <p:bldP spid="134" grpId="0" animBg="1"/>
      <p:bldP spid="153" grpId="0" animBg="1"/>
      <p:bldP spid="154" grpId="0" animBg="1"/>
      <p:bldP spid="155" grpId="0" animBg="1"/>
      <p:bldP spid="156" grpId="0" animBg="1"/>
      <p:bldP spid="160" grpId="0" animBg="1"/>
      <p:bldP spid="161" grpId="0" animBg="1"/>
      <p:bldP spid="162" grpId="0" animBg="1"/>
      <p:bldP spid="163" grpId="0" animBg="1"/>
      <p:bldP spid="164" grpId="0" animBg="1"/>
      <p:bldP spid="165" grpId="0" animBg="1"/>
      <p:bldP spid="166" grpId="0" animBg="1"/>
      <p:bldP spid="167" grpId="0" animBg="1"/>
      <p:bldP spid="168" grpId="0" animBg="1"/>
      <p:bldP spid="169" grpId="0" animBg="1"/>
      <p:bldP spid="170" grpId="0" animBg="1"/>
      <p:bldP spid="171" grpId="0" animBg="1"/>
      <p:bldP spid="172" grpId="0" animBg="1"/>
      <p:bldP spid="173" grpId="0" animBg="1"/>
      <p:bldP spid="174" grpId="0" animBg="1"/>
      <p:bldP spid="175" grpId="0" animBg="1"/>
      <p:bldP spid="176" grpId="0" animBg="1"/>
      <p:bldP spid="177" grpId="0" animBg="1"/>
      <p:bldP spid="178" grpId="0" animBg="1"/>
      <p:bldP spid="179" grpId="0" animBg="1"/>
      <p:bldP spid="180" grpId="0" animBg="1"/>
      <p:bldP spid="181" grpId="0" animBg="1"/>
      <p:bldP spid="182" grpId="0" animBg="1"/>
      <p:bldP spid="183" grpId="0" animBg="1"/>
      <p:bldP spid="184" grpId="0" animBg="1"/>
      <p:bldP spid="185" grpId="0" animBg="1"/>
      <p:bldP spid="186" grpId="0" animBg="1"/>
      <p:bldP spid="187" grpId="0" animBg="1"/>
      <p:bldP spid="188" grpId="0" animBg="1"/>
      <p:bldP spid="189" grpId="0" animBg="1"/>
      <p:bldP spid="190" grpId="0" animBg="1"/>
      <p:bldP spid="191" grpId="0" animBg="1"/>
      <p:bldP spid="192" grpId="0" animBg="1"/>
      <p:bldP spid="193" grpId="0" animBg="1"/>
      <p:bldP spid="194" grpId="0" animBg="1"/>
      <p:bldP spid="195" grpId="0" animBg="1"/>
      <p:bldP spid="196" grpId="0" animBg="1"/>
      <p:bldP spid="197" grpId="0" animBg="1"/>
      <p:bldP spid="198" grpId="0" animBg="1"/>
      <p:bldP spid="199" grpId="0" animBg="1"/>
      <p:bldP spid="200" grpId="0" animBg="1"/>
      <p:bldP spid="201" grpId="0" animBg="1"/>
      <p:bldP spid="202" grpId="0" animBg="1"/>
      <p:bldP spid="203" grpId="0" animBg="1"/>
      <p:bldP spid="204" grpId="0" animBg="1"/>
      <p:bldP spid="205" grpId="0" animBg="1"/>
      <p:bldP spid="206" grpId="0" animBg="1"/>
      <p:bldP spid="207" grpId="0" animBg="1"/>
      <p:bldP spid="208" grpId="0" animBg="1"/>
      <p:bldP spid="209" grpId="0" animBg="1"/>
      <p:bldP spid="210" grpId="0" animBg="1"/>
      <p:bldP spid="211" grpId="0" animBg="1"/>
      <p:bldP spid="212" grpId="0" animBg="1"/>
      <p:bldP spid="213" grpId="0" animBg="1"/>
      <p:bldP spid="214" grpId="0" animBg="1"/>
      <p:bldP spid="215" grpId="0" animBg="1"/>
      <p:bldP spid="216" grpId="0" animBg="1"/>
      <p:bldP spid="217" grpId="0" animBg="1"/>
      <p:bldP spid="218" grpId="0" animBg="1"/>
      <p:bldP spid="219" grpId="0" animBg="1"/>
      <p:bldP spid="220" grpId="0" animBg="1"/>
      <p:bldP spid="221" grpId="0" animBg="1"/>
      <p:bldP spid="221" grpId="1" animBg="1"/>
      <p:bldP spid="222" grpId="0" animBg="1"/>
      <p:bldP spid="222" grpId="1" animBg="1"/>
      <p:bldP spid="223" grpId="0" animBg="1"/>
      <p:bldP spid="223" grpId="1" animBg="1"/>
      <p:bldP spid="224" grpId="0" animBg="1"/>
      <p:bldP spid="224" grpId="1" animBg="1"/>
      <p:bldP spid="225" grpId="0" animBg="1"/>
      <p:bldP spid="225" grpId="1" animBg="1"/>
      <p:bldP spid="226" grpId="0" animBg="1"/>
      <p:bldP spid="226" grpId="1" animBg="1"/>
      <p:bldP spid="229" grpId="0"/>
      <p:bldP spid="23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" name="Picture 6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758" y="1142526"/>
            <a:ext cx="1427798" cy="1722321"/>
          </a:xfrm>
          <a:prstGeom prst="rect">
            <a:avLst/>
          </a:prstGeom>
        </p:spPr>
      </p:pic>
      <p:sp>
        <p:nvSpPr>
          <p:cNvPr id="23" name="Rounded Rectangular Callout 22"/>
          <p:cNvSpPr/>
          <p:nvPr/>
        </p:nvSpPr>
        <p:spPr>
          <a:xfrm>
            <a:off x="2095310" y="1434692"/>
            <a:ext cx="3725525" cy="846829"/>
          </a:xfrm>
          <a:prstGeom prst="wedgeRoundRectCallout">
            <a:avLst>
              <a:gd name="adj1" fmla="val -61596"/>
              <a:gd name="adj2" fmla="val 28442"/>
              <a:gd name="adj3" fmla="val 16667"/>
            </a:avLst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2321448" y="1620481"/>
                <a:ext cx="349938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13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6 </a:t>
                </a:r>
                <a14:m>
                  <m:oMath xmlns:m="http://schemas.openxmlformats.org/officeDocument/2006/math"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12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6 </a:t>
                </a:r>
                <a14:m>
                  <m:oMath xmlns:m="http://schemas.openxmlformats.org/officeDocument/2006/math"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/>
                  <a:t> 1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6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21448" y="1620481"/>
                <a:ext cx="3499387" cy="461665"/>
              </a:xfrm>
              <a:prstGeom prst="rect">
                <a:avLst/>
              </a:prstGeom>
              <a:blipFill>
                <a:blip r:embed="rId4"/>
                <a:stretch>
                  <a:fillRect l="-2787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7" name="TextBox 156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/>
              <p:nvPr/>
            </p:nvSpPr>
            <p:spPr>
              <a:xfrm>
                <a:off x="1556658" y="4874782"/>
                <a:ext cx="125202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6</a:t>
                </a:r>
              </a:p>
            </p:txBody>
          </p:sp>
        </mc:Choice>
        <mc:Fallback xmlns="">
          <p:sp>
            <p:nvSpPr>
              <p:cNvPr id="157" name="TextBox 156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56658" y="4874782"/>
                <a:ext cx="1252022" cy="523220"/>
              </a:xfrm>
              <a:prstGeom prst="rect">
                <a:avLst/>
              </a:prstGeom>
              <a:blipFill>
                <a:blip r:embed="rId5"/>
                <a:stretch>
                  <a:fillRect l="-9709" t="-11765" r="-971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8" name="TextBox 157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/>
              <p:nvPr/>
            </p:nvSpPr>
            <p:spPr>
              <a:xfrm>
                <a:off x="3813908" y="4886734"/>
                <a:ext cx="101655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6</a:t>
                </a:r>
              </a:p>
            </p:txBody>
          </p:sp>
        </mc:Choice>
        <mc:Fallback xmlns="">
          <p:sp>
            <p:nvSpPr>
              <p:cNvPr id="158" name="TextBox 157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13908" y="4886734"/>
                <a:ext cx="1016551" cy="523220"/>
              </a:xfrm>
              <a:prstGeom prst="rect">
                <a:avLst/>
              </a:prstGeom>
              <a:blipFill>
                <a:blip r:embed="rId6"/>
                <a:stretch>
                  <a:fillRect l="-12651" t="-11765" r="-6627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9" name="TextBox 158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/>
              <p:nvPr/>
            </p:nvSpPr>
            <p:spPr>
              <a:xfrm>
                <a:off x="5724193" y="3729904"/>
                <a:ext cx="218615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60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18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78</a:t>
                </a:r>
              </a:p>
            </p:txBody>
          </p:sp>
        </mc:Choice>
        <mc:Fallback xmlns="">
          <p:sp>
            <p:nvSpPr>
              <p:cNvPr id="159" name="TextBox 158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24193" y="3729904"/>
                <a:ext cx="2186152" cy="523220"/>
              </a:xfrm>
              <a:prstGeom prst="rect">
                <a:avLst/>
              </a:prstGeom>
              <a:blipFill>
                <a:blip r:embed="rId7"/>
                <a:stretch>
                  <a:fillRect l="-5571" t="-11628" r="-22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9" name="TextBox 88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/>
              <p:nvPr/>
            </p:nvSpPr>
            <p:spPr>
              <a:xfrm>
                <a:off x="803506" y="540216"/>
                <a:ext cx="784805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6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89" name="TextBox 88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3506" y="540216"/>
                <a:ext cx="7848055" cy="523220"/>
              </a:xfrm>
              <a:prstGeom prst="rect">
                <a:avLst/>
              </a:prstGeom>
              <a:blipFill>
                <a:blip r:embed="rId8"/>
                <a:stretch>
                  <a:fillRect l="-1632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" name="Straight Arrow Connector 8"/>
          <p:cNvCxnSpPr>
            <a:cxnSpLocks/>
          </p:cNvCxnSpPr>
          <p:nvPr/>
        </p:nvCxnSpPr>
        <p:spPr>
          <a:xfrm>
            <a:off x="1233657" y="2995475"/>
            <a:ext cx="3338343" cy="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94" name="TextBox 93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/>
              <p:nvPr/>
            </p:nvSpPr>
            <p:spPr>
              <a:xfrm>
                <a:off x="2276592" y="2524273"/>
                <a:ext cx="125247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6</a:t>
                </a:r>
              </a:p>
            </p:txBody>
          </p:sp>
        </mc:Choice>
        <mc:Fallback xmlns="">
          <p:sp>
            <p:nvSpPr>
              <p:cNvPr id="94" name="TextBox 93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76592" y="2524273"/>
                <a:ext cx="1252472" cy="523220"/>
              </a:xfrm>
              <a:prstGeom prst="rect">
                <a:avLst/>
              </a:prstGeom>
              <a:blipFill>
                <a:blip r:embed="rId9"/>
                <a:stretch>
                  <a:fillRect l="-9709" t="-10465" r="-971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5" name="TextBox 94"/>
          <p:cNvSpPr txBox="1"/>
          <p:nvPr/>
        </p:nvSpPr>
        <p:spPr>
          <a:xfrm>
            <a:off x="2208378" y="556968"/>
            <a:ext cx="5827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78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02C00076-B657-4CF2-8147-E75D320E9DFD}"/>
              </a:ext>
            </a:extLst>
          </p:cNvPr>
          <p:cNvSpPr/>
          <p:nvPr/>
        </p:nvSpPr>
        <p:spPr>
          <a:xfrm>
            <a:off x="1233657" y="316653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3" name="Oval 92">
            <a:extLst>
              <a:ext uri="{FF2B5EF4-FFF2-40B4-BE49-F238E27FC236}">
                <a16:creationId xmlns:a16="http://schemas.microsoft.com/office/drawing/2014/main" id="{530FE741-821C-401F-97FB-BD4BFEC6895A}"/>
              </a:ext>
            </a:extLst>
          </p:cNvPr>
          <p:cNvSpPr/>
          <p:nvPr/>
        </p:nvSpPr>
        <p:spPr>
          <a:xfrm>
            <a:off x="1233656" y="341732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6" name="Oval 95">
            <a:extLst>
              <a:ext uri="{FF2B5EF4-FFF2-40B4-BE49-F238E27FC236}">
                <a16:creationId xmlns:a16="http://schemas.microsoft.com/office/drawing/2014/main" id="{E45772CE-5A6E-47C8-8D46-C9860E4FC73C}"/>
              </a:ext>
            </a:extLst>
          </p:cNvPr>
          <p:cNvSpPr/>
          <p:nvPr/>
        </p:nvSpPr>
        <p:spPr>
          <a:xfrm>
            <a:off x="1233655" y="366811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7" name="Oval 96">
            <a:extLst>
              <a:ext uri="{FF2B5EF4-FFF2-40B4-BE49-F238E27FC236}">
                <a16:creationId xmlns:a16="http://schemas.microsoft.com/office/drawing/2014/main" id="{F0D10C98-1A17-4443-8022-F30EC8A658A4}"/>
              </a:ext>
            </a:extLst>
          </p:cNvPr>
          <p:cNvSpPr/>
          <p:nvPr/>
        </p:nvSpPr>
        <p:spPr>
          <a:xfrm>
            <a:off x="1233654" y="391890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8" name="Oval 97">
            <a:extLst>
              <a:ext uri="{FF2B5EF4-FFF2-40B4-BE49-F238E27FC236}">
                <a16:creationId xmlns:a16="http://schemas.microsoft.com/office/drawing/2014/main" id="{D4EA8FAA-A600-49F1-806F-574481031C46}"/>
              </a:ext>
            </a:extLst>
          </p:cNvPr>
          <p:cNvSpPr/>
          <p:nvPr/>
        </p:nvSpPr>
        <p:spPr>
          <a:xfrm>
            <a:off x="1233653" y="416969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9" name="Oval 98">
            <a:extLst>
              <a:ext uri="{FF2B5EF4-FFF2-40B4-BE49-F238E27FC236}">
                <a16:creationId xmlns:a16="http://schemas.microsoft.com/office/drawing/2014/main" id="{4315A80B-344E-4BCF-BE1F-A322797749E0}"/>
              </a:ext>
            </a:extLst>
          </p:cNvPr>
          <p:cNvSpPr/>
          <p:nvPr/>
        </p:nvSpPr>
        <p:spPr>
          <a:xfrm>
            <a:off x="1233652" y="442048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25FD3B6-E467-49B5-961A-A8D07679228D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flipH="1">
            <a:off x="6689304" y="1163816"/>
            <a:ext cx="1630966" cy="1140419"/>
          </a:xfrm>
          <a:prstGeom prst="rect">
            <a:avLst/>
          </a:prstGeom>
        </p:spPr>
      </p:pic>
      <p:sp>
        <p:nvSpPr>
          <p:cNvPr id="106" name="Rounded Rectangular Callout 22">
            <a:extLst>
              <a:ext uri="{FF2B5EF4-FFF2-40B4-BE49-F238E27FC236}">
                <a16:creationId xmlns:a16="http://schemas.microsoft.com/office/drawing/2014/main" id="{5224E2A5-D7EE-4DD3-B766-6BD61085EAEB}"/>
              </a:ext>
            </a:extLst>
          </p:cNvPr>
          <p:cNvSpPr/>
          <p:nvPr/>
        </p:nvSpPr>
        <p:spPr>
          <a:xfrm>
            <a:off x="3210097" y="483950"/>
            <a:ext cx="3725525" cy="846829"/>
          </a:xfrm>
          <a:prstGeom prst="wedgeRoundRectCallout">
            <a:avLst>
              <a:gd name="adj1" fmla="val 42505"/>
              <a:gd name="adj2" fmla="val 66607"/>
              <a:gd name="adj3" fmla="val 16667"/>
            </a:avLst>
          </a:pr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7" name="TextBox 106">
                <a:extLst>
                  <a:ext uri="{FF2B5EF4-FFF2-40B4-BE49-F238E27FC236}">
                    <a16:creationId xmlns:a16="http://schemas.microsoft.com/office/drawing/2014/main" id="{A0FC3582-A692-47C8-AF39-C656A82A56E4}"/>
                  </a:ext>
                </a:extLst>
              </p:cNvPr>
              <p:cNvSpPr txBox="1"/>
              <p:nvPr/>
            </p:nvSpPr>
            <p:spPr>
              <a:xfrm>
                <a:off x="3332204" y="511265"/>
                <a:ext cx="3499387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dirty="0"/>
                  <a:t>I disagree!</a:t>
                </a:r>
              </a:p>
              <a:p>
                <a:r>
                  <a:rPr lang="en-GB" sz="2400" dirty="0"/>
                  <a:t>13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6 </a:t>
                </a:r>
                <a14:m>
                  <m:oMath xmlns:m="http://schemas.openxmlformats.org/officeDocument/2006/math"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10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6 </a:t>
                </a:r>
                <a14:m>
                  <m:oMath xmlns:m="http://schemas.openxmlformats.org/officeDocument/2006/math"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/>
                  <a:t> 3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6</a:t>
                </a:r>
              </a:p>
            </p:txBody>
          </p:sp>
        </mc:Choice>
        <mc:Fallback xmlns="">
          <p:sp>
            <p:nvSpPr>
              <p:cNvPr id="107" name="TextBox 106">
                <a:extLst>
                  <a:ext uri="{FF2B5EF4-FFF2-40B4-BE49-F238E27FC236}">
                    <a16:creationId xmlns:a16="http://schemas.microsoft.com/office/drawing/2014/main" id="{A0FC3582-A692-47C8-AF39-C656A82A56E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32204" y="511265"/>
                <a:ext cx="3499387" cy="830997"/>
              </a:xfrm>
              <a:prstGeom prst="rect">
                <a:avLst/>
              </a:prstGeom>
              <a:blipFill>
                <a:blip r:embed="rId11"/>
                <a:stretch>
                  <a:fillRect l="-2787" t="-5882" b="-1617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4" name="Oval 133">
            <a:extLst>
              <a:ext uri="{FF2B5EF4-FFF2-40B4-BE49-F238E27FC236}">
                <a16:creationId xmlns:a16="http://schemas.microsoft.com/office/drawing/2014/main" id="{16994666-CC0C-4A69-816C-D4116D1DAFF6}"/>
              </a:ext>
            </a:extLst>
          </p:cNvPr>
          <p:cNvSpPr/>
          <p:nvPr/>
        </p:nvSpPr>
        <p:spPr>
          <a:xfrm>
            <a:off x="1493128" y="316653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3" name="Oval 152">
            <a:extLst>
              <a:ext uri="{FF2B5EF4-FFF2-40B4-BE49-F238E27FC236}">
                <a16:creationId xmlns:a16="http://schemas.microsoft.com/office/drawing/2014/main" id="{5C559183-2BB6-44EE-85F8-5213A73A85A7}"/>
              </a:ext>
            </a:extLst>
          </p:cNvPr>
          <p:cNvSpPr/>
          <p:nvPr/>
        </p:nvSpPr>
        <p:spPr>
          <a:xfrm>
            <a:off x="1493127" y="341732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4" name="Oval 153">
            <a:extLst>
              <a:ext uri="{FF2B5EF4-FFF2-40B4-BE49-F238E27FC236}">
                <a16:creationId xmlns:a16="http://schemas.microsoft.com/office/drawing/2014/main" id="{787E78D3-08C1-4984-9096-EA92F39250AE}"/>
              </a:ext>
            </a:extLst>
          </p:cNvPr>
          <p:cNvSpPr/>
          <p:nvPr/>
        </p:nvSpPr>
        <p:spPr>
          <a:xfrm>
            <a:off x="1493126" y="366811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5" name="Oval 154">
            <a:extLst>
              <a:ext uri="{FF2B5EF4-FFF2-40B4-BE49-F238E27FC236}">
                <a16:creationId xmlns:a16="http://schemas.microsoft.com/office/drawing/2014/main" id="{DEE26DDA-2ECC-4E76-A9D3-A5EBDF31440A}"/>
              </a:ext>
            </a:extLst>
          </p:cNvPr>
          <p:cNvSpPr/>
          <p:nvPr/>
        </p:nvSpPr>
        <p:spPr>
          <a:xfrm>
            <a:off x="1493125" y="391890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6" name="Oval 155">
            <a:extLst>
              <a:ext uri="{FF2B5EF4-FFF2-40B4-BE49-F238E27FC236}">
                <a16:creationId xmlns:a16="http://schemas.microsoft.com/office/drawing/2014/main" id="{85D082DF-D554-4952-BC65-BD8A0A2FF095}"/>
              </a:ext>
            </a:extLst>
          </p:cNvPr>
          <p:cNvSpPr/>
          <p:nvPr/>
        </p:nvSpPr>
        <p:spPr>
          <a:xfrm>
            <a:off x="1493124" y="416969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0" name="Oval 159">
            <a:extLst>
              <a:ext uri="{FF2B5EF4-FFF2-40B4-BE49-F238E27FC236}">
                <a16:creationId xmlns:a16="http://schemas.microsoft.com/office/drawing/2014/main" id="{4497CCFE-1F8F-4278-9F7A-BCA8B25EBE17}"/>
              </a:ext>
            </a:extLst>
          </p:cNvPr>
          <p:cNvSpPr/>
          <p:nvPr/>
        </p:nvSpPr>
        <p:spPr>
          <a:xfrm>
            <a:off x="1493123" y="442048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1" name="Oval 160">
            <a:extLst>
              <a:ext uri="{FF2B5EF4-FFF2-40B4-BE49-F238E27FC236}">
                <a16:creationId xmlns:a16="http://schemas.microsoft.com/office/drawing/2014/main" id="{35DCCC7F-04D2-41ED-A678-FD44FEF3390E}"/>
              </a:ext>
            </a:extLst>
          </p:cNvPr>
          <p:cNvSpPr/>
          <p:nvPr/>
        </p:nvSpPr>
        <p:spPr>
          <a:xfrm>
            <a:off x="1752599" y="316653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2" name="Oval 161">
            <a:extLst>
              <a:ext uri="{FF2B5EF4-FFF2-40B4-BE49-F238E27FC236}">
                <a16:creationId xmlns:a16="http://schemas.microsoft.com/office/drawing/2014/main" id="{61AFCA19-90B3-48E9-AEDC-F9E4A4EB516A}"/>
              </a:ext>
            </a:extLst>
          </p:cNvPr>
          <p:cNvSpPr/>
          <p:nvPr/>
        </p:nvSpPr>
        <p:spPr>
          <a:xfrm>
            <a:off x="1752598" y="341732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3" name="Oval 162">
            <a:extLst>
              <a:ext uri="{FF2B5EF4-FFF2-40B4-BE49-F238E27FC236}">
                <a16:creationId xmlns:a16="http://schemas.microsoft.com/office/drawing/2014/main" id="{D0769633-87DC-4DFE-A572-0DF09439FECD}"/>
              </a:ext>
            </a:extLst>
          </p:cNvPr>
          <p:cNvSpPr/>
          <p:nvPr/>
        </p:nvSpPr>
        <p:spPr>
          <a:xfrm>
            <a:off x="1752597" y="366811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4" name="Oval 163">
            <a:extLst>
              <a:ext uri="{FF2B5EF4-FFF2-40B4-BE49-F238E27FC236}">
                <a16:creationId xmlns:a16="http://schemas.microsoft.com/office/drawing/2014/main" id="{83EF0E93-E106-4F65-8A2E-746E24269CA6}"/>
              </a:ext>
            </a:extLst>
          </p:cNvPr>
          <p:cNvSpPr/>
          <p:nvPr/>
        </p:nvSpPr>
        <p:spPr>
          <a:xfrm>
            <a:off x="1752596" y="391890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5" name="Oval 164">
            <a:extLst>
              <a:ext uri="{FF2B5EF4-FFF2-40B4-BE49-F238E27FC236}">
                <a16:creationId xmlns:a16="http://schemas.microsoft.com/office/drawing/2014/main" id="{B04C5904-A169-463B-A9C9-697BCAD174E8}"/>
              </a:ext>
            </a:extLst>
          </p:cNvPr>
          <p:cNvSpPr/>
          <p:nvPr/>
        </p:nvSpPr>
        <p:spPr>
          <a:xfrm>
            <a:off x="1752595" y="416969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6" name="Oval 165">
            <a:extLst>
              <a:ext uri="{FF2B5EF4-FFF2-40B4-BE49-F238E27FC236}">
                <a16:creationId xmlns:a16="http://schemas.microsoft.com/office/drawing/2014/main" id="{1DFBA0E8-26DC-4815-8909-E5CF2D02CF54}"/>
              </a:ext>
            </a:extLst>
          </p:cNvPr>
          <p:cNvSpPr/>
          <p:nvPr/>
        </p:nvSpPr>
        <p:spPr>
          <a:xfrm>
            <a:off x="1752594" y="442048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7" name="Oval 166">
            <a:extLst>
              <a:ext uri="{FF2B5EF4-FFF2-40B4-BE49-F238E27FC236}">
                <a16:creationId xmlns:a16="http://schemas.microsoft.com/office/drawing/2014/main" id="{7731356A-7F84-484E-9EB4-DE63D56CBD91}"/>
              </a:ext>
            </a:extLst>
          </p:cNvPr>
          <p:cNvSpPr/>
          <p:nvPr/>
        </p:nvSpPr>
        <p:spPr>
          <a:xfrm>
            <a:off x="2012070" y="316653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8" name="Oval 167">
            <a:extLst>
              <a:ext uri="{FF2B5EF4-FFF2-40B4-BE49-F238E27FC236}">
                <a16:creationId xmlns:a16="http://schemas.microsoft.com/office/drawing/2014/main" id="{241F183B-A6A9-40CF-885B-037B4F89328E}"/>
              </a:ext>
            </a:extLst>
          </p:cNvPr>
          <p:cNvSpPr/>
          <p:nvPr/>
        </p:nvSpPr>
        <p:spPr>
          <a:xfrm>
            <a:off x="2012069" y="341732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9" name="Oval 168">
            <a:extLst>
              <a:ext uri="{FF2B5EF4-FFF2-40B4-BE49-F238E27FC236}">
                <a16:creationId xmlns:a16="http://schemas.microsoft.com/office/drawing/2014/main" id="{008AF950-7F4C-4682-B627-BD1E10805325}"/>
              </a:ext>
            </a:extLst>
          </p:cNvPr>
          <p:cNvSpPr/>
          <p:nvPr/>
        </p:nvSpPr>
        <p:spPr>
          <a:xfrm>
            <a:off x="2012068" y="366811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0" name="Oval 169">
            <a:extLst>
              <a:ext uri="{FF2B5EF4-FFF2-40B4-BE49-F238E27FC236}">
                <a16:creationId xmlns:a16="http://schemas.microsoft.com/office/drawing/2014/main" id="{E0F5D7C6-CA7B-4737-A2BD-29B440B946ED}"/>
              </a:ext>
            </a:extLst>
          </p:cNvPr>
          <p:cNvSpPr/>
          <p:nvPr/>
        </p:nvSpPr>
        <p:spPr>
          <a:xfrm>
            <a:off x="2012067" y="391890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1" name="Oval 170">
            <a:extLst>
              <a:ext uri="{FF2B5EF4-FFF2-40B4-BE49-F238E27FC236}">
                <a16:creationId xmlns:a16="http://schemas.microsoft.com/office/drawing/2014/main" id="{626BB268-5EAD-4286-9796-0032ED2539E9}"/>
              </a:ext>
            </a:extLst>
          </p:cNvPr>
          <p:cNvSpPr/>
          <p:nvPr/>
        </p:nvSpPr>
        <p:spPr>
          <a:xfrm>
            <a:off x="2012066" y="416969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2" name="Oval 171">
            <a:extLst>
              <a:ext uri="{FF2B5EF4-FFF2-40B4-BE49-F238E27FC236}">
                <a16:creationId xmlns:a16="http://schemas.microsoft.com/office/drawing/2014/main" id="{DECF1C1F-4000-4151-8F8A-627680655704}"/>
              </a:ext>
            </a:extLst>
          </p:cNvPr>
          <p:cNvSpPr/>
          <p:nvPr/>
        </p:nvSpPr>
        <p:spPr>
          <a:xfrm>
            <a:off x="2012065" y="442048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3" name="Oval 172">
            <a:extLst>
              <a:ext uri="{FF2B5EF4-FFF2-40B4-BE49-F238E27FC236}">
                <a16:creationId xmlns:a16="http://schemas.microsoft.com/office/drawing/2014/main" id="{31020CCF-ADF7-4BFB-BF69-204CEBF8CEA9}"/>
              </a:ext>
            </a:extLst>
          </p:cNvPr>
          <p:cNvSpPr/>
          <p:nvPr/>
        </p:nvSpPr>
        <p:spPr>
          <a:xfrm>
            <a:off x="2271541" y="316653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4" name="Oval 173">
            <a:extLst>
              <a:ext uri="{FF2B5EF4-FFF2-40B4-BE49-F238E27FC236}">
                <a16:creationId xmlns:a16="http://schemas.microsoft.com/office/drawing/2014/main" id="{F6D5AC31-616E-4961-AEAE-2F3EBED71EAD}"/>
              </a:ext>
            </a:extLst>
          </p:cNvPr>
          <p:cNvSpPr/>
          <p:nvPr/>
        </p:nvSpPr>
        <p:spPr>
          <a:xfrm>
            <a:off x="2271540" y="341732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5" name="Oval 174">
            <a:extLst>
              <a:ext uri="{FF2B5EF4-FFF2-40B4-BE49-F238E27FC236}">
                <a16:creationId xmlns:a16="http://schemas.microsoft.com/office/drawing/2014/main" id="{08C9CE45-D6B7-43D8-B527-E2F831A696E3}"/>
              </a:ext>
            </a:extLst>
          </p:cNvPr>
          <p:cNvSpPr/>
          <p:nvPr/>
        </p:nvSpPr>
        <p:spPr>
          <a:xfrm>
            <a:off x="2271539" y="366811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6" name="Oval 175">
            <a:extLst>
              <a:ext uri="{FF2B5EF4-FFF2-40B4-BE49-F238E27FC236}">
                <a16:creationId xmlns:a16="http://schemas.microsoft.com/office/drawing/2014/main" id="{BD9C73DE-C1BA-4147-A9DF-3C48CFB12631}"/>
              </a:ext>
            </a:extLst>
          </p:cNvPr>
          <p:cNvSpPr/>
          <p:nvPr/>
        </p:nvSpPr>
        <p:spPr>
          <a:xfrm>
            <a:off x="2271538" y="391890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7" name="Oval 176">
            <a:extLst>
              <a:ext uri="{FF2B5EF4-FFF2-40B4-BE49-F238E27FC236}">
                <a16:creationId xmlns:a16="http://schemas.microsoft.com/office/drawing/2014/main" id="{2D2CBE94-FFBC-480F-AFB9-3A27B96CF646}"/>
              </a:ext>
            </a:extLst>
          </p:cNvPr>
          <p:cNvSpPr/>
          <p:nvPr/>
        </p:nvSpPr>
        <p:spPr>
          <a:xfrm>
            <a:off x="2271537" y="416969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8" name="Oval 177">
            <a:extLst>
              <a:ext uri="{FF2B5EF4-FFF2-40B4-BE49-F238E27FC236}">
                <a16:creationId xmlns:a16="http://schemas.microsoft.com/office/drawing/2014/main" id="{C0403AA2-92E5-4023-BC2B-F8319B403B62}"/>
              </a:ext>
            </a:extLst>
          </p:cNvPr>
          <p:cNvSpPr/>
          <p:nvPr/>
        </p:nvSpPr>
        <p:spPr>
          <a:xfrm>
            <a:off x="2271536" y="442048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9" name="Oval 178">
            <a:extLst>
              <a:ext uri="{FF2B5EF4-FFF2-40B4-BE49-F238E27FC236}">
                <a16:creationId xmlns:a16="http://schemas.microsoft.com/office/drawing/2014/main" id="{140156A4-BB4B-4CB5-A032-972F5816ABB3}"/>
              </a:ext>
            </a:extLst>
          </p:cNvPr>
          <p:cNvSpPr/>
          <p:nvPr/>
        </p:nvSpPr>
        <p:spPr>
          <a:xfrm>
            <a:off x="2531012" y="316653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0" name="Oval 179">
            <a:extLst>
              <a:ext uri="{FF2B5EF4-FFF2-40B4-BE49-F238E27FC236}">
                <a16:creationId xmlns:a16="http://schemas.microsoft.com/office/drawing/2014/main" id="{6D67EEC3-E5FE-472F-8B4C-7C5E431C8B31}"/>
              </a:ext>
            </a:extLst>
          </p:cNvPr>
          <p:cNvSpPr/>
          <p:nvPr/>
        </p:nvSpPr>
        <p:spPr>
          <a:xfrm>
            <a:off x="2531011" y="341732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1" name="Oval 180">
            <a:extLst>
              <a:ext uri="{FF2B5EF4-FFF2-40B4-BE49-F238E27FC236}">
                <a16:creationId xmlns:a16="http://schemas.microsoft.com/office/drawing/2014/main" id="{FA0BE197-4610-4813-850F-DACEFD972B65}"/>
              </a:ext>
            </a:extLst>
          </p:cNvPr>
          <p:cNvSpPr/>
          <p:nvPr/>
        </p:nvSpPr>
        <p:spPr>
          <a:xfrm>
            <a:off x="2531010" y="366811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2" name="Oval 181">
            <a:extLst>
              <a:ext uri="{FF2B5EF4-FFF2-40B4-BE49-F238E27FC236}">
                <a16:creationId xmlns:a16="http://schemas.microsoft.com/office/drawing/2014/main" id="{AC60C080-26AA-48FA-A0AE-6E40D9B09659}"/>
              </a:ext>
            </a:extLst>
          </p:cNvPr>
          <p:cNvSpPr/>
          <p:nvPr/>
        </p:nvSpPr>
        <p:spPr>
          <a:xfrm>
            <a:off x="2531009" y="391890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3" name="Oval 182">
            <a:extLst>
              <a:ext uri="{FF2B5EF4-FFF2-40B4-BE49-F238E27FC236}">
                <a16:creationId xmlns:a16="http://schemas.microsoft.com/office/drawing/2014/main" id="{848DD7FE-8C93-4A9F-80CD-CA01FB8AE99F}"/>
              </a:ext>
            </a:extLst>
          </p:cNvPr>
          <p:cNvSpPr/>
          <p:nvPr/>
        </p:nvSpPr>
        <p:spPr>
          <a:xfrm>
            <a:off x="2531008" y="416969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4" name="Oval 183">
            <a:extLst>
              <a:ext uri="{FF2B5EF4-FFF2-40B4-BE49-F238E27FC236}">
                <a16:creationId xmlns:a16="http://schemas.microsoft.com/office/drawing/2014/main" id="{F48FCE49-E023-4605-A779-ED74EEAE752C}"/>
              </a:ext>
            </a:extLst>
          </p:cNvPr>
          <p:cNvSpPr/>
          <p:nvPr/>
        </p:nvSpPr>
        <p:spPr>
          <a:xfrm>
            <a:off x="2531007" y="442048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5" name="Oval 184">
            <a:extLst>
              <a:ext uri="{FF2B5EF4-FFF2-40B4-BE49-F238E27FC236}">
                <a16:creationId xmlns:a16="http://schemas.microsoft.com/office/drawing/2014/main" id="{BFDAA7F7-23B6-4772-9E79-621D9ACE8A47}"/>
              </a:ext>
            </a:extLst>
          </p:cNvPr>
          <p:cNvSpPr/>
          <p:nvPr/>
        </p:nvSpPr>
        <p:spPr>
          <a:xfrm>
            <a:off x="2790483" y="316653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6" name="Oval 185">
            <a:extLst>
              <a:ext uri="{FF2B5EF4-FFF2-40B4-BE49-F238E27FC236}">
                <a16:creationId xmlns:a16="http://schemas.microsoft.com/office/drawing/2014/main" id="{353B08D2-01A4-4398-AE84-BE8CBEECB166}"/>
              </a:ext>
            </a:extLst>
          </p:cNvPr>
          <p:cNvSpPr/>
          <p:nvPr/>
        </p:nvSpPr>
        <p:spPr>
          <a:xfrm>
            <a:off x="2790482" y="341732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7" name="Oval 186">
            <a:extLst>
              <a:ext uri="{FF2B5EF4-FFF2-40B4-BE49-F238E27FC236}">
                <a16:creationId xmlns:a16="http://schemas.microsoft.com/office/drawing/2014/main" id="{D7BA87F4-7976-4DAD-81AB-5834789E3293}"/>
              </a:ext>
            </a:extLst>
          </p:cNvPr>
          <p:cNvSpPr/>
          <p:nvPr/>
        </p:nvSpPr>
        <p:spPr>
          <a:xfrm>
            <a:off x="2790481" y="366811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8" name="Oval 187">
            <a:extLst>
              <a:ext uri="{FF2B5EF4-FFF2-40B4-BE49-F238E27FC236}">
                <a16:creationId xmlns:a16="http://schemas.microsoft.com/office/drawing/2014/main" id="{5504BEA2-4334-4EAA-9D09-0CC3B0BF450A}"/>
              </a:ext>
            </a:extLst>
          </p:cNvPr>
          <p:cNvSpPr/>
          <p:nvPr/>
        </p:nvSpPr>
        <p:spPr>
          <a:xfrm>
            <a:off x="2790480" y="391890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9" name="Oval 188">
            <a:extLst>
              <a:ext uri="{FF2B5EF4-FFF2-40B4-BE49-F238E27FC236}">
                <a16:creationId xmlns:a16="http://schemas.microsoft.com/office/drawing/2014/main" id="{B022BE4C-3F59-4AC3-A40A-D8D0893FB725}"/>
              </a:ext>
            </a:extLst>
          </p:cNvPr>
          <p:cNvSpPr/>
          <p:nvPr/>
        </p:nvSpPr>
        <p:spPr>
          <a:xfrm>
            <a:off x="2790479" y="416969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0" name="Oval 189">
            <a:extLst>
              <a:ext uri="{FF2B5EF4-FFF2-40B4-BE49-F238E27FC236}">
                <a16:creationId xmlns:a16="http://schemas.microsoft.com/office/drawing/2014/main" id="{A21F6183-52FE-41F9-A36A-F6C426D5A383}"/>
              </a:ext>
            </a:extLst>
          </p:cNvPr>
          <p:cNvSpPr/>
          <p:nvPr/>
        </p:nvSpPr>
        <p:spPr>
          <a:xfrm>
            <a:off x="2790478" y="442048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1" name="Oval 190">
            <a:extLst>
              <a:ext uri="{FF2B5EF4-FFF2-40B4-BE49-F238E27FC236}">
                <a16:creationId xmlns:a16="http://schemas.microsoft.com/office/drawing/2014/main" id="{3137B1A2-375D-44BE-B63C-C41707E6E064}"/>
              </a:ext>
            </a:extLst>
          </p:cNvPr>
          <p:cNvSpPr/>
          <p:nvPr/>
        </p:nvSpPr>
        <p:spPr>
          <a:xfrm>
            <a:off x="3049954" y="316653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2" name="Oval 191">
            <a:extLst>
              <a:ext uri="{FF2B5EF4-FFF2-40B4-BE49-F238E27FC236}">
                <a16:creationId xmlns:a16="http://schemas.microsoft.com/office/drawing/2014/main" id="{4823A005-2469-499D-932C-1436EF1FC429}"/>
              </a:ext>
            </a:extLst>
          </p:cNvPr>
          <p:cNvSpPr/>
          <p:nvPr/>
        </p:nvSpPr>
        <p:spPr>
          <a:xfrm>
            <a:off x="3049953" y="341732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3" name="Oval 192">
            <a:extLst>
              <a:ext uri="{FF2B5EF4-FFF2-40B4-BE49-F238E27FC236}">
                <a16:creationId xmlns:a16="http://schemas.microsoft.com/office/drawing/2014/main" id="{AFFD761D-891D-48E8-9E6C-573D4CB8C480}"/>
              </a:ext>
            </a:extLst>
          </p:cNvPr>
          <p:cNvSpPr/>
          <p:nvPr/>
        </p:nvSpPr>
        <p:spPr>
          <a:xfrm>
            <a:off x="3049952" y="366811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4" name="Oval 193">
            <a:extLst>
              <a:ext uri="{FF2B5EF4-FFF2-40B4-BE49-F238E27FC236}">
                <a16:creationId xmlns:a16="http://schemas.microsoft.com/office/drawing/2014/main" id="{8E5FA379-A58F-4AA3-8CEE-30ACEBC0884D}"/>
              </a:ext>
            </a:extLst>
          </p:cNvPr>
          <p:cNvSpPr/>
          <p:nvPr/>
        </p:nvSpPr>
        <p:spPr>
          <a:xfrm>
            <a:off x="3049951" y="391890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5" name="Oval 194">
            <a:extLst>
              <a:ext uri="{FF2B5EF4-FFF2-40B4-BE49-F238E27FC236}">
                <a16:creationId xmlns:a16="http://schemas.microsoft.com/office/drawing/2014/main" id="{1CDAD70B-0ACF-42F5-B0D0-1809BC6E1670}"/>
              </a:ext>
            </a:extLst>
          </p:cNvPr>
          <p:cNvSpPr/>
          <p:nvPr/>
        </p:nvSpPr>
        <p:spPr>
          <a:xfrm>
            <a:off x="3049950" y="416969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6" name="Oval 195">
            <a:extLst>
              <a:ext uri="{FF2B5EF4-FFF2-40B4-BE49-F238E27FC236}">
                <a16:creationId xmlns:a16="http://schemas.microsoft.com/office/drawing/2014/main" id="{FEEE752C-B5C0-4625-A68A-39CC7267DD1B}"/>
              </a:ext>
            </a:extLst>
          </p:cNvPr>
          <p:cNvSpPr/>
          <p:nvPr/>
        </p:nvSpPr>
        <p:spPr>
          <a:xfrm>
            <a:off x="3049949" y="442048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7" name="Oval 196">
            <a:extLst>
              <a:ext uri="{FF2B5EF4-FFF2-40B4-BE49-F238E27FC236}">
                <a16:creationId xmlns:a16="http://schemas.microsoft.com/office/drawing/2014/main" id="{C1D87A25-3C44-4103-B71B-127EE968928E}"/>
              </a:ext>
            </a:extLst>
          </p:cNvPr>
          <p:cNvSpPr/>
          <p:nvPr/>
        </p:nvSpPr>
        <p:spPr>
          <a:xfrm>
            <a:off x="3309425" y="316653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8" name="Oval 197">
            <a:extLst>
              <a:ext uri="{FF2B5EF4-FFF2-40B4-BE49-F238E27FC236}">
                <a16:creationId xmlns:a16="http://schemas.microsoft.com/office/drawing/2014/main" id="{4ACCE721-D5CE-491C-B8FD-4B5BD5CA2D46}"/>
              </a:ext>
            </a:extLst>
          </p:cNvPr>
          <p:cNvSpPr/>
          <p:nvPr/>
        </p:nvSpPr>
        <p:spPr>
          <a:xfrm>
            <a:off x="3309424" y="341732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9" name="Oval 198">
            <a:extLst>
              <a:ext uri="{FF2B5EF4-FFF2-40B4-BE49-F238E27FC236}">
                <a16:creationId xmlns:a16="http://schemas.microsoft.com/office/drawing/2014/main" id="{3E8856D4-FA8D-4877-8A72-B1A1E22D8724}"/>
              </a:ext>
            </a:extLst>
          </p:cNvPr>
          <p:cNvSpPr/>
          <p:nvPr/>
        </p:nvSpPr>
        <p:spPr>
          <a:xfrm>
            <a:off x="3309423" y="366811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0" name="Oval 199">
            <a:extLst>
              <a:ext uri="{FF2B5EF4-FFF2-40B4-BE49-F238E27FC236}">
                <a16:creationId xmlns:a16="http://schemas.microsoft.com/office/drawing/2014/main" id="{EDF70043-DC02-4C64-B836-400C2C5ABC5D}"/>
              </a:ext>
            </a:extLst>
          </p:cNvPr>
          <p:cNvSpPr/>
          <p:nvPr/>
        </p:nvSpPr>
        <p:spPr>
          <a:xfrm>
            <a:off x="3309422" y="391890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1" name="Oval 200">
            <a:extLst>
              <a:ext uri="{FF2B5EF4-FFF2-40B4-BE49-F238E27FC236}">
                <a16:creationId xmlns:a16="http://schemas.microsoft.com/office/drawing/2014/main" id="{B6722C7F-6CD0-4346-A881-A05CE8A62A81}"/>
              </a:ext>
            </a:extLst>
          </p:cNvPr>
          <p:cNvSpPr/>
          <p:nvPr/>
        </p:nvSpPr>
        <p:spPr>
          <a:xfrm>
            <a:off x="3309421" y="416969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2" name="Oval 201">
            <a:extLst>
              <a:ext uri="{FF2B5EF4-FFF2-40B4-BE49-F238E27FC236}">
                <a16:creationId xmlns:a16="http://schemas.microsoft.com/office/drawing/2014/main" id="{63BFA7EC-6FB0-476C-9C0B-9B97BB6A2BCB}"/>
              </a:ext>
            </a:extLst>
          </p:cNvPr>
          <p:cNvSpPr/>
          <p:nvPr/>
        </p:nvSpPr>
        <p:spPr>
          <a:xfrm>
            <a:off x="3309420" y="442048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3" name="Oval 202">
            <a:extLst>
              <a:ext uri="{FF2B5EF4-FFF2-40B4-BE49-F238E27FC236}">
                <a16:creationId xmlns:a16="http://schemas.microsoft.com/office/drawing/2014/main" id="{B9E771E5-D314-4AA7-AE4C-4E9D4E18E1D8}"/>
              </a:ext>
            </a:extLst>
          </p:cNvPr>
          <p:cNvSpPr/>
          <p:nvPr/>
        </p:nvSpPr>
        <p:spPr>
          <a:xfrm>
            <a:off x="3568896" y="316653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4" name="Oval 203">
            <a:extLst>
              <a:ext uri="{FF2B5EF4-FFF2-40B4-BE49-F238E27FC236}">
                <a16:creationId xmlns:a16="http://schemas.microsoft.com/office/drawing/2014/main" id="{C8116BAF-FC47-493B-AEA6-E4318D8265F2}"/>
              </a:ext>
            </a:extLst>
          </p:cNvPr>
          <p:cNvSpPr/>
          <p:nvPr/>
        </p:nvSpPr>
        <p:spPr>
          <a:xfrm>
            <a:off x="3568895" y="341732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5" name="Oval 204">
            <a:extLst>
              <a:ext uri="{FF2B5EF4-FFF2-40B4-BE49-F238E27FC236}">
                <a16:creationId xmlns:a16="http://schemas.microsoft.com/office/drawing/2014/main" id="{2303BD65-BAF7-4564-B192-C12094AF6CE8}"/>
              </a:ext>
            </a:extLst>
          </p:cNvPr>
          <p:cNvSpPr/>
          <p:nvPr/>
        </p:nvSpPr>
        <p:spPr>
          <a:xfrm>
            <a:off x="3568894" y="366811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6" name="Oval 205">
            <a:extLst>
              <a:ext uri="{FF2B5EF4-FFF2-40B4-BE49-F238E27FC236}">
                <a16:creationId xmlns:a16="http://schemas.microsoft.com/office/drawing/2014/main" id="{3065A43D-DAD0-4E77-897D-7EBB08B8087C}"/>
              </a:ext>
            </a:extLst>
          </p:cNvPr>
          <p:cNvSpPr/>
          <p:nvPr/>
        </p:nvSpPr>
        <p:spPr>
          <a:xfrm>
            <a:off x="3568893" y="391890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7" name="Oval 206">
            <a:extLst>
              <a:ext uri="{FF2B5EF4-FFF2-40B4-BE49-F238E27FC236}">
                <a16:creationId xmlns:a16="http://schemas.microsoft.com/office/drawing/2014/main" id="{339FEAC5-EDC5-45CD-9CB6-71E69E9F0114}"/>
              </a:ext>
            </a:extLst>
          </p:cNvPr>
          <p:cNvSpPr/>
          <p:nvPr/>
        </p:nvSpPr>
        <p:spPr>
          <a:xfrm>
            <a:off x="3568892" y="416969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8" name="Oval 207">
            <a:extLst>
              <a:ext uri="{FF2B5EF4-FFF2-40B4-BE49-F238E27FC236}">
                <a16:creationId xmlns:a16="http://schemas.microsoft.com/office/drawing/2014/main" id="{B8CA36FC-23B2-42D5-8F71-2AD9AE1446AF}"/>
              </a:ext>
            </a:extLst>
          </p:cNvPr>
          <p:cNvSpPr/>
          <p:nvPr/>
        </p:nvSpPr>
        <p:spPr>
          <a:xfrm>
            <a:off x="3568891" y="442048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9" name="Oval 208">
            <a:extLst>
              <a:ext uri="{FF2B5EF4-FFF2-40B4-BE49-F238E27FC236}">
                <a16:creationId xmlns:a16="http://schemas.microsoft.com/office/drawing/2014/main" id="{69BA10E7-8942-42F9-82D2-16FDA49E2863}"/>
              </a:ext>
            </a:extLst>
          </p:cNvPr>
          <p:cNvSpPr/>
          <p:nvPr/>
        </p:nvSpPr>
        <p:spPr>
          <a:xfrm>
            <a:off x="3828367" y="316653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0" name="Oval 209">
            <a:extLst>
              <a:ext uri="{FF2B5EF4-FFF2-40B4-BE49-F238E27FC236}">
                <a16:creationId xmlns:a16="http://schemas.microsoft.com/office/drawing/2014/main" id="{490E45A9-C0D4-4B58-9C52-0A96F119E561}"/>
              </a:ext>
            </a:extLst>
          </p:cNvPr>
          <p:cNvSpPr/>
          <p:nvPr/>
        </p:nvSpPr>
        <p:spPr>
          <a:xfrm>
            <a:off x="3828366" y="341732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1" name="Oval 210">
            <a:extLst>
              <a:ext uri="{FF2B5EF4-FFF2-40B4-BE49-F238E27FC236}">
                <a16:creationId xmlns:a16="http://schemas.microsoft.com/office/drawing/2014/main" id="{162DE844-CCB6-4D1E-BC4E-4CB4355C6B88}"/>
              </a:ext>
            </a:extLst>
          </p:cNvPr>
          <p:cNvSpPr/>
          <p:nvPr/>
        </p:nvSpPr>
        <p:spPr>
          <a:xfrm>
            <a:off x="3828365" y="366811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2" name="Oval 211">
            <a:extLst>
              <a:ext uri="{FF2B5EF4-FFF2-40B4-BE49-F238E27FC236}">
                <a16:creationId xmlns:a16="http://schemas.microsoft.com/office/drawing/2014/main" id="{3BDF53D7-9FCD-4287-9A82-66B5B4F33844}"/>
              </a:ext>
            </a:extLst>
          </p:cNvPr>
          <p:cNvSpPr/>
          <p:nvPr/>
        </p:nvSpPr>
        <p:spPr>
          <a:xfrm>
            <a:off x="3828364" y="391890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3" name="Oval 212">
            <a:extLst>
              <a:ext uri="{FF2B5EF4-FFF2-40B4-BE49-F238E27FC236}">
                <a16:creationId xmlns:a16="http://schemas.microsoft.com/office/drawing/2014/main" id="{F11A097E-AA88-4316-A787-06A4E3F9BE35}"/>
              </a:ext>
            </a:extLst>
          </p:cNvPr>
          <p:cNvSpPr/>
          <p:nvPr/>
        </p:nvSpPr>
        <p:spPr>
          <a:xfrm>
            <a:off x="3828363" y="416969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4" name="Oval 213">
            <a:extLst>
              <a:ext uri="{FF2B5EF4-FFF2-40B4-BE49-F238E27FC236}">
                <a16:creationId xmlns:a16="http://schemas.microsoft.com/office/drawing/2014/main" id="{D1B8030C-7BDA-4C45-8E7C-B421FB31747A}"/>
              </a:ext>
            </a:extLst>
          </p:cNvPr>
          <p:cNvSpPr/>
          <p:nvPr/>
        </p:nvSpPr>
        <p:spPr>
          <a:xfrm>
            <a:off x="3828362" y="442048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5" name="Oval 214">
            <a:extLst>
              <a:ext uri="{FF2B5EF4-FFF2-40B4-BE49-F238E27FC236}">
                <a16:creationId xmlns:a16="http://schemas.microsoft.com/office/drawing/2014/main" id="{1C975498-C5AA-4816-B2AA-227060A6AABA}"/>
              </a:ext>
            </a:extLst>
          </p:cNvPr>
          <p:cNvSpPr/>
          <p:nvPr/>
        </p:nvSpPr>
        <p:spPr>
          <a:xfrm>
            <a:off x="4087838" y="316653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6" name="Oval 215">
            <a:extLst>
              <a:ext uri="{FF2B5EF4-FFF2-40B4-BE49-F238E27FC236}">
                <a16:creationId xmlns:a16="http://schemas.microsoft.com/office/drawing/2014/main" id="{8FA0DF60-CAF3-42A5-A37F-4868AC84ECBA}"/>
              </a:ext>
            </a:extLst>
          </p:cNvPr>
          <p:cNvSpPr/>
          <p:nvPr/>
        </p:nvSpPr>
        <p:spPr>
          <a:xfrm>
            <a:off x="4087837" y="341732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7" name="Oval 216">
            <a:extLst>
              <a:ext uri="{FF2B5EF4-FFF2-40B4-BE49-F238E27FC236}">
                <a16:creationId xmlns:a16="http://schemas.microsoft.com/office/drawing/2014/main" id="{37EA2F8C-F32E-43C9-9511-0D5C0D59599F}"/>
              </a:ext>
            </a:extLst>
          </p:cNvPr>
          <p:cNvSpPr/>
          <p:nvPr/>
        </p:nvSpPr>
        <p:spPr>
          <a:xfrm>
            <a:off x="4087836" y="366811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8" name="Oval 217">
            <a:extLst>
              <a:ext uri="{FF2B5EF4-FFF2-40B4-BE49-F238E27FC236}">
                <a16:creationId xmlns:a16="http://schemas.microsoft.com/office/drawing/2014/main" id="{3A435017-5172-43A9-8499-F9CC3C736289}"/>
              </a:ext>
            </a:extLst>
          </p:cNvPr>
          <p:cNvSpPr/>
          <p:nvPr/>
        </p:nvSpPr>
        <p:spPr>
          <a:xfrm>
            <a:off x="4087835" y="391890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9" name="Oval 218">
            <a:extLst>
              <a:ext uri="{FF2B5EF4-FFF2-40B4-BE49-F238E27FC236}">
                <a16:creationId xmlns:a16="http://schemas.microsoft.com/office/drawing/2014/main" id="{6D1493C2-857C-4EE2-B8BE-BF51EB7F1987}"/>
              </a:ext>
            </a:extLst>
          </p:cNvPr>
          <p:cNvSpPr/>
          <p:nvPr/>
        </p:nvSpPr>
        <p:spPr>
          <a:xfrm>
            <a:off x="4087834" y="416969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0" name="Oval 219">
            <a:extLst>
              <a:ext uri="{FF2B5EF4-FFF2-40B4-BE49-F238E27FC236}">
                <a16:creationId xmlns:a16="http://schemas.microsoft.com/office/drawing/2014/main" id="{74B7D55E-C5EB-4F93-A78F-88725E00FDA8}"/>
              </a:ext>
            </a:extLst>
          </p:cNvPr>
          <p:cNvSpPr/>
          <p:nvPr/>
        </p:nvSpPr>
        <p:spPr>
          <a:xfrm>
            <a:off x="4087833" y="442048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1" name="Oval 220">
            <a:extLst>
              <a:ext uri="{FF2B5EF4-FFF2-40B4-BE49-F238E27FC236}">
                <a16:creationId xmlns:a16="http://schemas.microsoft.com/office/drawing/2014/main" id="{BCD8EADC-0ADB-484B-ACE8-132402A1307C}"/>
              </a:ext>
            </a:extLst>
          </p:cNvPr>
          <p:cNvSpPr/>
          <p:nvPr/>
        </p:nvSpPr>
        <p:spPr>
          <a:xfrm>
            <a:off x="4347309" y="316653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2" name="Oval 221">
            <a:extLst>
              <a:ext uri="{FF2B5EF4-FFF2-40B4-BE49-F238E27FC236}">
                <a16:creationId xmlns:a16="http://schemas.microsoft.com/office/drawing/2014/main" id="{B2EE578F-4D20-4B77-AD99-E0AFA010744A}"/>
              </a:ext>
            </a:extLst>
          </p:cNvPr>
          <p:cNvSpPr/>
          <p:nvPr/>
        </p:nvSpPr>
        <p:spPr>
          <a:xfrm>
            <a:off x="4347308" y="341732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3" name="Oval 222">
            <a:extLst>
              <a:ext uri="{FF2B5EF4-FFF2-40B4-BE49-F238E27FC236}">
                <a16:creationId xmlns:a16="http://schemas.microsoft.com/office/drawing/2014/main" id="{D49F7F00-B6F4-4179-A543-211F97E45248}"/>
              </a:ext>
            </a:extLst>
          </p:cNvPr>
          <p:cNvSpPr/>
          <p:nvPr/>
        </p:nvSpPr>
        <p:spPr>
          <a:xfrm>
            <a:off x="4347307" y="366811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4" name="Oval 223">
            <a:extLst>
              <a:ext uri="{FF2B5EF4-FFF2-40B4-BE49-F238E27FC236}">
                <a16:creationId xmlns:a16="http://schemas.microsoft.com/office/drawing/2014/main" id="{49E08B91-A765-45B7-8AEF-B7593B21E0CD}"/>
              </a:ext>
            </a:extLst>
          </p:cNvPr>
          <p:cNvSpPr/>
          <p:nvPr/>
        </p:nvSpPr>
        <p:spPr>
          <a:xfrm>
            <a:off x="4347306" y="391890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5" name="Oval 224">
            <a:extLst>
              <a:ext uri="{FF2B5EF4-FFF2-40B4-BE49-F238E27FC236}">
                <a16:creationId xmlns:a16="http://schemas.microsoft.com/office/drawing/2014/main" id="{6622BBAA-BEE5-4BCC-8FCE-AFACFBC3DC11}"/>
              </a:ext>
            </a:extLst>
          </p:cNvPr>
          <p:cNvSpPr/>
          <p:nvPr/>
        </p:nvSpPr>
        <p:spPr>
          <a:xfrm>
            <a:off x="4347305" y="416969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6" name="Oval 225">
            <a:extLst>
              <a:ext uri="{FF2B5EF4-FFF2-40B4-BE49-F238E27FC236}">
                <a16:creationId xmlns:a16="http://schemas.microsoft.com/office/drawing/2014/main" id="{8588FC83-6F9A-4EBD-80D6-EA91DA6A872C}"/>
              </a:ext>
            </a:extLst>
          </p:cNvPr>
          <p:cNvSpPr/>
          <p:nvPr/>
        </p:nvSpPr>
        <p:spPr>
          <a:xfrm>
            <a:off x="4347304" y="4420483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27" name="Straight Arrow Connector 226">
            <a:extLst>
              <a:ext uri="{FF2B5EF4-FFF2-40B4-BE49-F238E27FC236}">
                <a16:creationId xmlns:a16="http://schemas.microsoft.com/office/drawing/2014/main" id="{29CB5CB4-11AC-40B2-A606-24D9929001CD}"/>
              </a:ext>
            </a:extLst>
          </p:cNvPr>
          <p:cNvCxnSpPr>
            <a:cxnSpLocks/>
          </p:cNvCxnSpPr>
          <p:nvPr/>
        </p:nvCxnSpPr>
        <p:spPr>
          <a:xfrm>
            <a:off x="1213068" y="4825981"/>
            <a:ext cx="2569971" cy="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8" name="Straight Arrow Connector 227">
            <a:extLst>
              <a:ext uri="{FF2B5EF4-FFF2-40B4-BE49-F238E27FC236}">
                <a16:creationId xmlns:a16="http://schemas.microsoft.com/office/drawing/2014/main" id="{96A3613C-09A1-479B-86BE-06C68ED0AA53}"/>
              </a:ext>
            </a:extLst>
          </p:cNvPr>
          <p:cNvCxnSpPr>
            <a:cxnSpLocks/>
          </p:cNvCxnSpPr>
          <p:nvPr/>
        </p:nvCxnSpPr>
        <p:spPr>
          <a:xfrm>
            <a:off x="3828367" y="4824148"/>
            <a:ext cx="808947" cy="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29" name="TextBox 228">
                <a:extLst>
                  <a:ext uri="{FF2B5EF4-FFF2-40B4-BE49-F238E27FC236}">
                    <a16:creationId xmlns:a16="http://schemas.microsoft.com/office/drawing/2014/main" id="{8F74B356-4D77-4002-8C61-2B0C0CE70BE4}"/>
                  </a:ext>
                </a:extLst>
              </p:cNvPr>
              <p:cNvSpPr txBox="1"/>
              <p:nvPr/>
            </p:nvSpPr>
            <p:spPr>
              <a:xfrm>
                <a:off x="2585322" y="4874782"/>
                <a:ext cx="89469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60</a:t>
                </a:r>
              </a:p>
            </p:txBody>
          </p:sp>
        </mc:Choice>
        <mc:Fallback xmlns="">
          <p:sp>
            <p:nvSpPr>
              <p:cNvPr id="229" name="TextBox 228">
                <a:extLst>
                  <a:ext uri="{FF2B5EF4-FFF2-40B4-BE49-F238E27FC236}">
                    <a16:creationId xmlns:a16="http://schemas.microsoft.com/office/drawing/2014/main" id="{8F74B356-4D77-4002-8C61-2B0C0CE70BE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85322" y="4874782"/>
                <a:ext cx="894698" cy="523220"/>
              </a:xfrm>
              <a:prstGeom prst="rect">
                <a:avLst/>
              </a:prstGeom>
              <a:blipFill>
                <a:blip r:embed="rId12"/>
                <a:stretch>
                  <a:fillRect t="-11765" r="-1224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0" name="TextBox 229">
                <a:extLst>
                  <a:ext uri="{FF2B5EF4-FFF2-40B4-BE49-F238E27FC236}">
                    <a16:creationId xmlns:a16="http://schemas.microsoft.com/office/drawing/2014/main" id="{75524D5E-F1E0-4517-AE86-11D1864873BE}"/>
                  </a:ext>
                </a:extLst>
              </p:cNvPr>
              <p:cNvSpPr txBox="1"/>
              <p:nvPr/>
            </p:nvSpPr>
            <p:spPr>
              <a:xfrm>
                <a:off x="4699585" y="4886734"/>
                <a:ext cx="89469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18</a:t>
                </a:r>
              </a:p>
            </p:txBody>
          </p:sp>
        </mc:Choice>
        <mc:Fallback xmlns="">
          <p:sp>
            <p:nvSpPr>
              <p:cNvPr id="230" name="TextBox 229">
                <a:extLst>
                  <a:ext uri="{FF2B5EF4-FFF2-40B4-BE49-F238E27FC236}">
                    <a16:creationId xmlns:a16="http://schemas.microsoft.com/office/drawing/2014/main" id="{75524D5E-F1E0-4517-AE86-11D1864873B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99585" y="4886734"/>
                <a:ext cx="894698" cy="523220"/>
              </a:xfrm>
              <a:prstGeom prst="rect">
                <a:avLst/>
              </a:prstGeom>
              <a:blipFill>
                <a:blip r:embed="rId13"/>
                <a:stretch>
                  <a:fillRect t="-11765" r="-115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7" name="Picture 16">
            <a:extLst>
              <a:ext uri="{FF2B5EF4-FFF2-40B4-BE49-F238E27FC236}">
                <a16:creationId xmlns:a16="http://schemas.microsoft.com/office/drawing/2014/main" id="{FCA06B84-B98B-4AB3-8053-8826DF77658F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016572" y="1736104"/>
            <a:ext cx="707621" cy="654860"/>
          </a:xfrm>
          <a:prstGeom prst="rect">
            <a:avLst/>
          </a:prstGeom>
        </p:spPr>
      </p:pic>
      <p:pic>
        <p:nvPicPr>
          <p:cNvPr id="102" name="Picture 101">
            <a:extLst>
              <a:ext uri="{FF2B5EF4-FFF2-40B4-BE49-F238E27FC236}">
                <a16:creationId xmlns:a16="http://schemas.microsoft.com/office/drawing/2014/main" id="{750AC5CF-8001-4FE7-8DDD-B689606F3C4A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6341069" y="917435"/>
            <a:ext cx="707621" cy="65486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097005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0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0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5" dur="5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26" dur="5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7" dur="5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" dur="500" fill="hold"/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31" dur="500" fill="hold"/>
                                        <p:tgtEl>
                                          <p:spTgt spid="2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2" dur="500" fill="hold"/>
                                        <p:tgtEl>
                                          <p:spTgt spid="2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2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5" dur="500" fill="hold"/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36" dur="500" fill="hold"/>
                                        <p:tgtEl>
                                          <p:spTgt spid="2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7" dur="500" fill="hold"/>
                                        <p:tgtEl>
                                          <p:spTgt spid="2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8" dur="500" fill="hold"/>
                                        <p:tgtEl>
                                          <p:spTgt spid="2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0" dur="5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41" dur="5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42" dur="5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" dur="5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5" dur="50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46" dur="50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47" dur="50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8" dur="50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0" dur="500" fill="hold"/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51" dur="500" fill="hold"/>
                                        <p:tgtEl>
                                          <p:spTgt spid="2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52" dur="500" fill="hold"/>
                                        <p:tgtEl>
                                          <p:spTgt spid="2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3" dur="500" fill="hold"/>
                                        <p:tgtEl>
                                          <p:spTgt spid="2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5" dur="500" fill="hold"/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56" dur="500" fill="hold"/>
                                        <p:tgtEl>
                                          <p:spTgt spid="2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57" dur="500" fill="hold"/>
                                        <p:tgtEl>
                                          <p:spTgt spid="2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2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0" dur="50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61" dur="50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62" dur="50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3" dur="50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5" dur="5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66" dur="5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67" dur="5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8" dur="5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0" dur="5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71" dur="5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72" dur="5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3" dur="5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5" dur="5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76" dur="5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77" dur="5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8" dur="5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0" dur="500" fill="hold"/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81" dur="500" fill="hold"/>
                                        <p:tgtEl>
                                          <p:spTgt spid="2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82" dur="500" fill="hold"/>
                                        <p:tgtEl>
                                          <p:spTgt spid="2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3" dur="500" fill="hold"/>
                                        <p:tgtEl>
                                          <p:spTgt spid="2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5" dur="500" fill="hold"/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86" dur="500" fill="hold"/>
                                        <p:tgtEl>
                                          <p:spTgt spid="2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87" dur="500" fill="hold"/>
                                        <p:tgtEl>
                                          <p:spTgt spid="2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8" dur="500" fill="hold"/>
                                        <p:tgtEl>
                                          <p:spTgt spid="2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0" dur="500" fill="hold"/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91" dur="500" fill="hold"/>
                                        <p:tgtEl>
                                          <p:spTgt spid="2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92" dur="500" fill="hold"/>
                                        <p:tgtEl>
                                          <p:spTgt spid="2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3" dur="500" fill="hold"/>
                                        <p:tgtEl>
                                          <p:spTgt spid="2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5" dur="500" fill="hold"/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96" dur="500" fill="hold"/>
                                        <p:tgtEl>
                                          <p:spTgt spid="2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97" dur="500" fill="hold"/>
                                        <p:tgtEl>
                                          <p:spTgt spid="2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8" dur="500" fill="hold"/>
                                        <p:tgtEl>
                                          <p:spTgt spid="2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0" dur="500" fill="hold"/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101" dur="500" fill="hold"/>
                                        <p:tgtEl>
                                          <p:spTgt spid="2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02" dur="500" fill="hold"/>
                                        <p:tgtEl>
                                          <p:spTgt spid="2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3" dur="500" fill="hold"/>
                                        <p:tgtEl>
                                          <p:spTgt spid="2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5" dur="500" fill="hold"/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106" dur="500" fill="hold"/>
                                        <p:tgtEl>
                                          <p:spTgt spid="2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07" dur="500" fill="hold"/>
                                        <p:tgtEl>
                                          <p:spTgt spid="2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8" dur="500" fill="hold"/>
                                        <p:tgtEl>
                                          <p:spTgt spid="2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0" dur="500" fill="hold"/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111" dur="500" fill="hold"/>
                                        <p:tgtEl>
                                          <p:spTgt spid="2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12" dur="500" fill="hold"/>
                                        <p:tgtEl>
                                          <p:spTgt spid="2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3" dur="500" fill="hold"/>
                                        <p:tgtEl>
                                          <p:spTgt spid="2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6" dur="500"/>
                                        <p:tgtEl>
                                          <p:spTgt spid="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500"/>
                            </p:stCondLst>
                            <p:childTnLst>
                              <p:par>
                                <p:cTn id="11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7" grpId="0"/>
      <p:bldP spid="158" grpId="0"/>
      <p:bldP spid="159" grpId="0"/>
      <p:bldP spid="106" grpId="0" animBg="1"/>
      <p:bldP spid="107" grpId="0"/>
      <p:bldP spid="209" grpId="0" animBg="1"/>
      <p:bldP spid="210" grpId="0" animBg="1"/>
      <p:bldP spid="211" grpId="0" animBg="1"/>
      <p:bldP spid="212" grpId="0" animBg="1"/>
      <p:bldP spid="213" grpId="0" animBg="1"/>
      <p:bldP spid="214" grpId="0" animBg="1"/>
      <p:bldP spid="215" grpId="0" animBg="1"/>
      <p:bldP spid="216" grpId="0" animBg="1"/>
      <p:bldP spid="217" grpId="0" animBg="1"/>
      <p:bldP spid="218" grpId="0" animBg="1"/>
      <p:bldP spid="219" grpId="0" animBg="1"/>
      <p:bldP spid="220" grpId="0" animBg="1"/>
      <p:bldP spid="221" grpId="0" animBg="1"/>
      <p:bldP spid="222" grpId="0" animBg="1"/>
      <p:bldP spid="223" grpId="0" animBg="1"/>
      <p:bldP spid="224" grpId="0" animBg="1"/>
      <p:bldP spid="225" grpId="0" animBg="1"/>
      <p:bldP spid="226" grpId="0" animBg="1"/>
      <p:bldP spid="229" grpId="0"/>
      <p:bldP spid="23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" name="Picture 6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758" y="1142526"/>
            <a:ext cx="1427798" cy="1722321"/>
          </a:xfrm>
          <a:prstGeom prst="rect">
            <a:avLst/>
          </a:prstGeom>
        </p:spPr>
      </p:pic>
      <p:sp>
        <p:nvSpPr>
          <p:cNvPr id="23" name="Rounded Rectangular Callout 22"/>
          <p:cNvSpPr/>
          <p:nvPr/>
        </p:nvSpPr>
        <p:spPr>
          <a:xfrm>
            <a:off x="2095310" y="1434692"/>
            <a:ext cx="3725525" cy="846829"/>
          </a:xfrm>
          <a:prstGeom prst="wedgeRoundRectCallout">
            <a:avLst>
              <a:gd name="adj1" fmla="val -61596"/>
              <a:gd name="adj2" fmla="val 28442"/>
              <a:gd name="adj3" fmla="val 16667"/>
            </a:avLst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2321448" y="1620481"/>
                <a:ext cx="349938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14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6 </a:t>
                </a:r>
                <a14:m>
                  <m:oMath xmlns:m="http://schemas.openxmlformats.org/officeDocument/2006/math"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12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6 </a:t>
                </a:r>
                <a14:m>
                  <m:oMath xmlns:m="http://schemas.openxmlformats.org/officeDocument/2006/math"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/>
                  <a:t> 2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6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21448" y="1620481"/>
                <a:ext cx="3499387" cy="461665"/>
              </a:xfrm>
              <a:prstGeom prst="rect">
                <a:avLst/>
              </a:prstGeom>
              <a:blipFill>
                <a:blip r:embed="rId4"/>
                <a:stretch>
                  <a:fillRect l="-2787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7" name="TextBox 156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/>
              <p:nvPr/>
            </p:nvSpPr>
            <p:spPr>
              <a:xfrm>
                <a:off x="1482273" y="5386050"/>
                <a:ext cx="125202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6</a:t>
                </a:r>
              </a:p>
            </p:txBody>
          </p:sp>
        </mc:Choice>
        <mc:Fallback xmlns="">
          <p:sp>
            <p:nvSpPr>
              <p:cNvPr id="157" name="TextBox 156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82273" y="5386050"/>
                <a:ext cx="1252022" cy="523220"/>
              </a:xfrm>
              <a:prstGeom prst="rect">
                <a:avLst/>
              </a:prstGeom>
              <a:blipFill>
                <a:blip r:embed="rId5"/>
                <a:stretch>
                  <a:fillRect l="-9709" t="-11765" r="-971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8" name="TextBox 157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/>
              <p:nvPr/>
            </p:nvSpPr>
            <p:spPr>
              <a:xfrm>
                <a:off x="3739523" y="5398002"/>
                <a:ext cx="101655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6</a:t>
                </a:r>
              </a:p>
            </p:txBody>
          </p:sp>
        </mc:Choice>
        <mc:Fallback xmlns="">
          <p:sp>
            <p:nvSpPr>
              <p:cNvPr id="158" name="TextBox 157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39523" y="5398002"/>
                <a:ext cx="1016551" cy="523220"/>
              </a:xfrm>
              <a:prstGeom prst="rect">
                <a:avLst/>
              </a:prstGeom>
              <a:blipFill>
                <a:blip r:embed="rId6"/>
                <a:stretch>
                  <a:fillRect l="-11976" t="-10465" r="-6587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9" name="TextBox 158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/>
              <p:nvPr/>
            </p:nvSpPr>
            <p:spPr>
              <a:xfrm>
                <a:off x="5411242" y="4206611"/>
                <a:ext cx="218615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90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/>
                  <a:t> 6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84</a:t>
                </a:r>
              </a:p>
            </p:txBody>
          </p:sp>
        </mc:Choice>
        <mc:Fallback xmlns="">
          <p:sp>
            <p:nvSpPr>
              <p:cNvPr id="159" name="TextBox 158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11242" y="4206611"/>
                <a:ext cx="2186152" cy="523220"/>
              </a:xfrm>
              <a:prstGeom prst="rect">
                <a:avLst/>
              </a:prstGeom>
              <a:blipFill>
                <a:blip r:embed="rId7"/>
                <a:stretch>
                  <a:fillRect l="-5866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9" name="TextBox 88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/>
              <p:nvPr/>
            </p:nvSpPr>
            <p:spPr>
              <a:xfrm>
                <a:off x="803506" y="540216"/>
                <a:ext cx="784805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6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89" name="TextBox 88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3506" y="540216"/>
                <a:ext cx="7848055" cy="523220"/>
              </a:xfrm>
              <a:prstGeom prst="rect">
                <a:avLst/>
              </a:prstGeom>
              <a:blipFill>
                <a:blip r:embed="rId8"/>
                <a:stretch>
                  <a:fillRect l="-1632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" name="Straight Arrow Connector 8"/>
          <p:cNvCxnSpPr>
            <a:cxnSpLocks/>
          </p:cNvCxnSpPr>
          <p:nvPr/>
        </p:nvCxnSpPr>
        <p:spPr>
          <a:xfrm>
            <a:off x="1159272" y="3506743"/>
            <a:ext cx="3844160" cy="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94" name="TextBox 93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/>
              <p:nvPr/>
            </p:nvSpPr>
            <p:spPr>
              <a:xfrm>
                <a:off x="2135454" y="3035541"/>
                <a:ext cx="125247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6</a:t>
                </a:r>
              </a:p>
            </p:txBody>
          </p:sp>
        </mc:Choice>
        <mc:Fallback xmlns="">
          <p:sp>
            <p:nvSpPr>
              <p:cNvPr id="94" name="TextBox 93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35454" y="3035541"/>
                <a:ext cx="1252472" cy="523220"/>
              </a:xfrm>
              <a:prstGeom prst="rect">
                <a:avLst/>
              </a:prstGeom>
              <a:blipFill>
                <a:blip r:embed="rId9"/>
                <a:stretch>
                  <a:fillRect l="-9709" t="-11628" r="-971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5" name="TextBox 94"/>
          <p:cNvSpPr txBox="1"/>
          <p:nvPr/>
        </p:nvSpPr>
        <p:spPr>
          <a:xfrm>
            <a:off x="2208378" y="556968"/>
            <a:ext cx="5827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84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02C00076-B657-4CF2-8147-E75D320E9DFD}"/>
              </a:ext>
            </a:extLst>
          </p:cNvPr>
          <p:cNvSpPr/>
          <p:nvPr/>
        </p:nvSpPr>
        <p:spPr>
          <a:xfrm>
            <a:off x="1159272" y="367780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3" name="Oval 92">
            <a:extLst>
              <a:ext uri="{FF2B5EF4-FFF2-40B4-BE49-F238E27FC236}">
                <a16:creationId xmlns:a16="http://schemas.microsoft.com/office/drawing/2014/main" id="{530FE741-821C-401F-97FB-BD4BFEC6895A}"/>
              </a:ext>
            </a:extLst>
          </p:cNvPr>
          <p:cNvSpPr/>
          <p:nvPr/>
        </p:nvSpPr>
        <p:spPr>
          <a:xfrm>
            <a:off x="1159271" y="392859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6" name="Oval 95">
            <a:extLst>
              <a:ext uri="{FF2B5EF4-FFF2-40B4-BE49-F238E27FC236}">
                <a16:creationId xmlns:a16="http://schemas.microsoft.com/office/drawing/2014/main" id="{E45772CE-5A6E-47C8-8D46-C9860E4FC73C}"/>
              </a:ext>
            </a:extLst>
          </p:cNvPr>
          <p:cNvSpPr/>
          <p:nvPr/>
        </p:nvSpPr>
        <p:spPr>
          <a:xfrm>
            <a:off x="1159270" y="417938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7" name="Oval 96">
            <a:extLst>
              <a:ext uri="{FF2B5EF4-FFF2-40B4-BE49-F238E27FC236}">
                <a16:creationId xmlns:a16="http://schemas.microsoft.com/office/drawing/2014/main" id="{F0D10C98-1A17-4443-8022-F30EC8A658A4}"/>
              </a:ext>
            </a:extLst>
          </p:cNvPr>
          <p:cNvSpPr/>
          <p:nvPr/>
        </p:nvSpPr>
        <p:spPr>
          <a:xfrm>
            <a:off x="1159269" y="443017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8" name="Oval 97">
            <a:extLst>
              <a:ext uri="{FF2B5EF4-FFF2-40B4-BE49-F238E27FC236}">
                <a16:creationId xmlns:a16="http://schemas.microsoft.com/office/drawing/2014/main" id="{D4EA8FAA-A600-49F1-806F-574481031C46}"/>
              </a:ext>
            </a:extLst>
          </p:cNvPr>
          <p:cNvSpPr/>
          <p:nvPr/>
        </p:nvSpPr>
        <p:spPr>
          <a:xfrm>
            <a:off x="1159268" y="468096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9" name="Oval 98">
            <a:extLst>
              <a:ext uri="{FF2B5EF4-FFF2-40B4-BE49-F238E27FC236}">
                <a16:creationId xmlns:a16="http://schemas.microsoft.com/office/drawing/2014/main" id="{4315A80B-344E-4BCF-BE1F-A322797749E0}"/>
              </a:ext>
            </a:extLst>
          </p:cNvPr>
          <p:cNvSpPr/>
          <p:nvPr/>
        </p:nvSpPr>
        <p:spPr>
          <a:xfrm>
            <a:off x="1159267" y="493175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4" name="Oval 133">
            <a:extLst>
              <a:ext uri="{FF2B5EF4-FFF2-40B4-BE49-F238E27FC236}">
                <a16:creationId xmlns:a16="http://schemas.microsoft.com/office/drawing/2014/main" id="{16994666-CC0C-4A69-816C-D4116D1DAFF6}"/>
              </a:ext>
            </a:extLst>
          </p:cNvPr>
          <p:cNvSpPr/>
          <p:nvPr/>
        </p:nvSpPr>
        <p:spPr>
          <a:xfrm>
            <a:off x="1418743" y="367780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3" name="Oval 152">
            <a:extLst>
              <a:ext uri="{FF2B5EF4-FFF2-40B4-BE49-F238E27FC236}">
                <a16:creationId xmlns:a16="http://schemas.microsoft.com/office/drawing/2014/main" id="{5C559183-2BB6-44EE-85F8-5213A73A85A7}"/>
              </a:ext>
            </a:extLst>
          </p:cNvPr>
          <p:cNvSpPr/>
          <p:nvPr/>
        </p:nvSpPr>
        <p:spPr>
          <a:xfrm>
            <a:off x="1418742" y="392859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4" name="Oval 153">
            <a:extLst>
              <a:ext uri="{FF2B5EF4-FFF2-40B4-BE49-F238E27FC236}">
                <a16:creationId xmlns:a16="http://schemas.microsoft.com/office/drawing/2014/main" id="{787E78D3-08C1-4984-9096-EA92F39250AE}"/>
              </a:ext>
            </a:extLst>
          </p:cNvPr>
          <p:cNvSpPr/>
          <p:nvPr/>
        </p:nvSpPr>
        <p:spPr>
          <a:xfrm>
            <a:off x="1418741" y="417938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5" name="Oval 154">
            <a:extLst>
              <a:ext uri="{FF2B5EF4-FFF2-40B4-BE49-F238E27FC236}">
                <a16:creationId xmlns:a16="http://schemas.microsoft.com/office/drawing/2014/main" id="{DEE26DDA-2ECC-4E76-A9D3-A5EBDF31440A}"/>
              </a:ext>
            </a:extLst>
          </p:cNvPr>
          <p:cNvSpPr/>
          <p:nvPr/>
        </p:nvSpPr>
        <p:spPr>
          <a:xfrm>
            <a:off x="1418740" y="443017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6" name="Oval 155">
            <a:extLst>
              <a:ext uri="{FF2B5EF4-FFF2-40B4-BE49-F238E27FC236}">
                <a16:creationId xmlns:a16="http://schemas.microsoft.com/office/drawing/2014/main" id="{85D082DF-D554-4952-BC65-BD8A0A2FF095}"/>
              </a:ext>
            </a:extLst>
          </p:cNvPr>
          <p:cNvSpPr/>
          <p:nvPr/>
        </p:nvSpPr>
        <p:spPr>
          <a:xfrm>
            <a:off x="1418739" y="468096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0" name="Oval 159">
            <a:extLst>
              <a:ext uri="{FF2B5EF4-FFF2-40B4-BE49-F238E27FC236}">
                <a16:creationId xmlns:a16="http://schemas.microsoft.com/office/drawing/2014/main" id="{4497CCFE-1F8F-4278-9F7A-BCA8B25EBE17}"/>
              </a:ext>
            </a:extLst>
          </p:cNvPr>
          <p:cNvSpPr/>
          <p:nvPr/>
        </p:nvSpPr>
        <p:spPr>
          <a:xfrm>
            <a:off x="1418738" y="493175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1" name="Oval 160">
            <a:extLst>
              <a:ext uri="{FF2B5EF4-FFF2-40B4-BE49-F238E27FC236}">
                <a16:creationId xmlns:a16="http://schemas.microsoft.com/office/drawing/2014/main" id="{35DCCC7F-04D2-41ED-A678-FD44FEF3390E}"/>
              </a:ext>
            </a:extLst>
          </p:cNvPr>
          <p:cNvSpPr/>
          <p:nvPr/>
        </p:nvSpPr>
        <p:spPr>
          <a:xfrm>
            <a:off x="1678214" y="367780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2" name="Oval 161">
            <a:extLst>
              <a:ext uri="{FF2B5EF4-FFF2-40B4-BE49-F238E27FC236}">
                <a16:creationId xmlns:a16="http://schemas.microsoft.com/office/drawing/2014/main" id="{61AFCA19-90B3-48E9-AEDC-F9E4A4EB516A}"/>
              </a:ext>
            </a:extLst>
          </p:cNvPr>
          <p:cNvSpPr/>
          <p:nvPr/>
        </p:nvSpPr>
        <p:spPr>
          <a:xfrm>
            <a:off x="1678213" y="392859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3" name="Oval 162">
            <a:extLst>
              <a:ext uri="{FF2B5EF4-FFF2-40B4-BE49-F238E27FC236}">
                <a16:creationId xmlns:a16="http://schemas.microsoft.com/office/drawing/2014/main" id="{D0769633-87DC-4DFE-A572-0DF09439FECD}"/>
              </a:ext>
            </a:extLst>
          </p:cNvPr>
          <p:cNvSpPr/>
          <p:nvPr/>
        </p:nvSpPr>
        <p:spPr>
          <a:xfrm>
            <a:off x="1678212" y="417938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4" name="Oval 163">
            <a:extLst>
              <a:ext uri="{FF2B5EF4-FFF2-40B4-BE49-F238E27FC236}">
                <a16:creationId xmlns:a16="http://schemas.microsoft.com/office/drawing/2014/main" id="{83EF0E93-E106-4F65-8A2E-746E24269CA6}"/>
              </a:ext>
            </a:extLst>
          </p:cNvPr>
          <p:cNvSpPr/>
          <p:nvPr/>
        </p:nvSpPr>
        <p:spPr>
          <a:xfrm>
            <a:off x="1678211" y="443017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5" name="Oval 164">
            <a:extLst>
              <a:ext uri="{FF2B5EF4-FFF2-40B4-BE49-F238E27FC236}">
                <a16:creationId xmlns:a16="http://schemas.microsoft.com/office/drawing/2014/main" id="{B04C5904-A169-463B-A9C9-697BCAD174E8}"/>
              </a:ext>
            </a:extLst>
          </p:cNvPr>
          <p:cNvSpPr/>
          <p:nvPr/>
        </p:nvSpPr>
        <p:spPr>
          <a:xfrm>
            <a:off x="1678210" y="468096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6" name="Oval 165">
            <a:extLst>
              <a:ext uri="{FF2B5EF4-FFF2-40B4-BE49-F238E27FC236}">
                <a16:creationId xmlns:a16="http://schemas.microsoft.com/office/drawing/2014/main" id="{1DFBA0E8-26DC-4815-8909-E5CF2D02CF54}"/>
              </a:ext>
            </a:extLst>
          </p:cNvPr>
          <p:cNvSpPr/>
          <p:nvPr/>
        </p:nvSpPr>
        <p:spPr>
          <a:xfrm>
            <a:off x="1678209" y="493175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7" name="Oval 166">
            <a:extLst>
              <a:ext uri="{FF2B5EF4-FFF2-40B4-BE49-F238E27FC236}">
                <a16:creationId xmlns:a16="http://schemas.microsoft.com/office/drawing/2014/main" id="{7731356A-7F84-484E-9EB4-DE63D56CBD91}"/>
              </a:ext>
            </a:extLst>
          </p:cNvPr>
          <p:cNvSpPr/>
          <p:nvPr/>
        </p:nvSpPr>
        <p:spPr>
          <a:xfrm>
            <a:off x="1937685" y="367780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8" name="Oval 167">
            <a:extLst>
              <a:ext uri="{FF2B5EF4-FFF2-40B4-BE49-F238E27FC236}">
                <a16:creationId xmlns:a16="http://schemas.microsoft.com/office/drawing/2014/main" id="{241F183B-A6A9-40CF-885B-037B4F89328E}"/>
              </a:ext>
            </a:extLst>
          </p:cNvPr>
          <p:cNvSpPr/>
          <p:nvPr/>
        </p:nvSpPr>
        <p:spPr>
          <a:xfrm>
            <a:off x="1937684" y="392859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9" name="Oval 168">
            <a:extLst>
              <a:ext uri="{FF2B5EF4-FFF2-40B4-BE49-F238E27FC236}">
                <a16:creationId xmlns:a16="http://schemas.microsoft.com/office/drawing/2014/main" id="{008AF950-7F4C-4682-B627-BD1E10805325}"/>
              </a:ext>
            </a:extLst>
          </p:cNvPr>
          <p:cNvSpPr/>
          <p:nvPr/>
        </p:nvSpPr>
        <p:spPr>
          <a:xfrm>
            <a:off x="1937683" y="417938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0" name="Oval 169">
            <a:extLst>
              <a:ext uri="{FF2B5EF4-FFF2-40B4-BE49-F238E27FC236}">
                <a16:creationId xmlns:a16="http://schemas.microsoft.com/office/drawing/2014/main" id="{E0F5D7C6-CA7B-4737-A2BD-29B440B946ED}"/>
              </a:ext>
            </a:extLst>
          </p:cNvPr>
          <p:cNvSpPr/>
          <p:nvPr/>
        </p:nvSpPr>
        <p:spPr>
          <a:xfrm>
            <a:off x="1937682" y="443017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1" name="Oval 170">
            <a:extLst>
              <a:ext uri="{FF2B5EF4-FFF2-40B4-BE49-F238E27FC236}">
                <a16:creationId xmlns:a16="http://schemas.microsoft.com/office/drawing/2014/main" id="{626BB268-5EAD-4286-9796-0032ED2539E9}"/>
              </a:ext>
            </a:extLst>
          </p:cNvPr>
          <p:cNvSpPr/>
          <p:nvPr/>
        </p:nvSpPr>
        <p:spPr>
          <a:xfrm>
            <a:off x="1937681" y="468096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2" name="Oval 171">
            <a:extLst>
              <a:ext uri="{FF2B5EF4-FFF2-40B4-BE49-F238E27FC236}">
                <a16:creationId xmlns:a16="http://schemas.microsoft.com/office/drawing/2014/main" id="{DECF1C1F-4000-4151-8F8A-627680655704}"/>
              </a:ext>
            </a:extLst>
          </p:cNvPr>
          <p:cNvSpPr/>
          <p:nvPr/>
        </p:nvSpPr>
        <p:spPr>
          <a:xfrm>
            <a:off x="1937680" y="493175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3" name="Oval 172">
            <a:extLst>
              <a:ext uri="{FF2B5EF4-FFF2-40B4-BE49-F238E27FC236}">
                <a16:creationId xmlns:a16="http://schemas.microsoft.com/office/drawing/2014/main" id="{31020CCF-ADF7-4BFB-BF69-204CEBF8CEA9}"/>
              </a:ext>
            </a:extLst>
          </p:cNvPr>
          <p:cNvSpPr/>
          <p:nvPr/>
        </p:nvSpPr>
        <p:spPr>
          <a:xfrm>
            <a:off x="2197156" y="367780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4" name="Oval 173">
            <a:extLst>
              <a:ext uri="{FF2B5EF4-FFF2-40B4-BE49-F238E27FC236}">
                <a16:creationId xmlns:a16="http://schemas.microsoft.com/office/drawing/2014/main" id="{F6D5AC31-616E-4961-AEAE-2F3EBED71EAD}"/>
              </a:ext>
            </a:extLst>
          </p:cNvPr>
          <p:cNvSpPr/>
          <p:nvPr/>
        </p:nvSpPr>
        <p:spPr>
          <a:xfrm>
            <a:off x="2197155" y="392859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5" name="Oval 174">
            <a:extLst>
              <a:ext uri="{FF2B5EF4-FFF2-40B4-BE49-F238E27FC236}">
                <a16:creationId xmlns:a16="http://schemas.microsoft.com/office/drawing/2014/main" id="{08C9CE45-D6B7-43D8-B527-E2F831A696E3}"/>
              </a:ext>
            </a:extLst>
          </p:cNvPr>
          <p:cNvSpPr/>
          <p:nvPr/>
        </p:nvSpPr>
        <p:spPr>
          <a:xfrm>
            <a:off x="2197154" y="417938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6" name="Oval 175">
            <a:extLst>
              <a:ext uri="{FF2B5EF4-FFF2-40B4-BE49-F238E27FC236}">
                <a16:creationId xmlns:a16="http://schemas.microsoft.com/office/drawing/2014/main" id="{BD9C73DE-C1BA-4147-A9DF-3C48CFB12631}"/>
              </a:ext>
            </a:extLst>
          </p:cNvPr>
          <p:cNvSpPr/>
          <p:nvPr/>
        </p:nvSpPr>
        <p:spPr>
          <a:xfrm>
            <a:off x="2197153" y="443017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7" name="Oval 176">
            <a:extLst>
              <a:ext uri="{FF2B5EF4-FFF2-40B4-BE49-F238E27FC236}">
                <a16:creationId xmlns:a16="http://schemas.microsoft.com/office/drawing/2014/main" id="{2D2CBE94-FFBC-480F-AFB9-3A27B96CF646}"/>
              </a:ext>
            </a:extLst>
          </p:cNvPr>
          <p:cNvSpPr/>
          <p:nvPr/>
        </p:nvSpPr>
        <p:spPr>
          <a:xfrm>
            <a:off x="2197152" y="468096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8" name="Oval 177">
            <a:extLst>
              <a:ext uri="{FF2B5EF4-FFF2-40B4-BE49-F238E27FC236}">
                <a16:creationId xmlns:a16="http://schemas.microsoft.com/office/drawing/2014/main" id="{C0403AA2-92E5-4023-BC2B-F8319B403B62}"/>
              </a:ext>
            </a:extLst>
          </p:cNvPr>
          <p:cNvSpPr/>
          <p:nvPr/>
        </p:nvSpPr>
        <p:spPr>
          <a:xfrm>
            <a:off x="2197151" y="493175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9" name="Oval 178">
            <a:extLst>
              <a:ext uri="{FF2B5EF4-FFF2-40B4-BE49-F238E27FC236}">
                <a16:creationId xmlns:a16="http://schemas.microsoft.com/office/drawing/2014/main" id="{140156A4-BB4B-4CB5-A032-972F5816ABB3}"/>
              </a:ext>
            </a:extLst>
          </p:cNvPr>
          <p:cNvSpPr/>
          <p:nvPr/>
        </p:nvSpPr>
        <p:spPr>
          <a:xfrm>
            <a:off x="2456627" y="367780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0" name="Oval 179">
            <a:extLst>
              <a:ext uri="{FF2B5EF4-FFF2-40B4-BE49-F238E27FC236}">
                <a16:creationId xmlns:a16="http://schemas.microsoft.com/office/drawing/2014/main" id="{6D67EEC3-E5FE-472F-8B4C-7C5E431C8B31}"/>
              </a:ext>
            </a:extLst>
          </p:cNvPr>
          <p:cNvSpPr/>
          <p:nvPr/>
        </p:nvSpPr>
        <p:spPr>
          <a:xfrm>
            <a:off x="2456626" y="392859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1" name="Oval 180">
            <a:extLst>
              <a:ext uri="{FF2B5EF4-FFF2-40B4-BE49-F238E27FC236}">
                <a16:creationId xmlns:a16="http://schemas.microsoft.com/office/drawing/2014/main" id="{FA0BE197-4610-4813-850F-DACEFD972B65}"/>
              </a:ext>
            </a:extLst>
          </p:cNvPr>
          <p:cNvSpPr/>
          <p:nvPr/>
        </p:nvSpPr>
        <p:spPr>
          <a:xfrm>
            <a:off x="2456625" y="417938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2" name="Oval 181">
            <a:extLst>
              <a:ext uri="{FF2B5EF4-FFF2-40B4-BE49-F238E27FC236}">
                <a16:creationId xmlns:a16="http://schemas.microsoft.com/office/drawing/2014/main" id="{AC60C080-26AA-48FA-A0AE-6E40D9B09659}"/>
              </a:ext>
            </a:extLst>
          </p:cNvPr>
          <p:cNvSpPr/>
          <p:nvPr/>
        </p:nvSpPr>
        <p:spPr>
          <a:xfrm>
            <a:off x="2456624" y="443017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3" name="Oval 182">
            <a:extLst>
              <a:ext uri="{FF2B5EF4-FFF2-40B4-BE49-F238E27FC236}">
                <a16:creationId xmlns:a16="http://schemas.microsoft.com/office/drawing/2014/main" id="{848DD7FE-8C93-4A9F-80CD-CA01FB8AE99F}"/>
              </a:ext>
            </a:extLst>
          </p:cNvPr>
          <p:cNvSpPr/>
          <p:nvPr/>
        </p:nvSpPr>
        <p:spPr>
          <a:xfrm>
            <a:off x="2456623" y="468096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4" name="Oval 183">
            <a:extLst>
              <a:ext uri="{FF2B5EF4-FFF2-40B4-BE49-F238E27FC236}">
                <a16:creationId xmlns:a16="http://schemas.microsoft.com/office/drawing/2014/main" id="{F48FCE49-E023-4605-A779-ED74EEAE752C}"/>
              </a:ext>
            </a:extLst>
          </p:cNvPr>
          <p:cNvSpPr/>
          <p:nvPr/>
        </p:nvSpPr>
        <p:spPr>
          <a:xfrm>
            <a:off x="2456622" y="493175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5" name="Oval 184">
            <a:extLst>
              <a:ext uri="{FF2B5EF4-FFF2-40B4-BE49-F238E27FC236}">
                <a16:creationId xmlns:a16="http://schemas.microsoft.com/office/drawing/2014/main" id="{BFDAA7F7-23B6-4772-9E79-621D9ACE8A47}"/>
              </a:ext>
            </a:extLst>
          </p:cNvPr>
          <p:cNvSpPr/>
          <p:nvPr/>
        </p:nvSpPr>
        <p:spPr>
          <a:xfrm>
            <a:off x="2716098" y="367780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6" name="Oval 185">
            <a:extLst>
              <a:ext uri="{FF2B5EF4-FFF2-40B4-BE49-F238E27FC236}">
                <a16:creationId xmlns:a16="http://schemas.microsoft.com/office/drawing/2014/main" id="{353B08D2-01A4-4398-AE84-BE8CBEECB166}"/>
              </a:ext>
            </a:extLst>
          </p:cNvPr>
          <p:cNvSpPr/>
          <p:nvPr/>
        </p:nvSpPr>
        <p:spPr>
          <a:xfrm>
            <a:off x="2716097" y="392859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7" name="Oval 186">
            <a:extLst>
              <a:ext uri="{FF2B5EF4-FFF2-40B4-BE49-F238E27FC236}">
                <a16:creationId xmlns:a16="http://schemas.microsoft.com/office/drawing/2014/main" id="{D7BA87F4-7976-4DAD-81AB-5834789E3293}"/>
              </a:ext>
            </a:extLst>
          </p:cNvPr>
          <p:cNvSpPr/>
          <p:nvPr/>
        </p:nvSpPr>
        <p:spPr>
          <a:xfrm>
            <a:off x="2716096" y="417938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8" name="Oval 187">
            <a:extLst>
              <a:ext uri="{FF2B5EF4-FFF2-40B4-BE49-F238E27FC236}">
                <a16:creationId xmlns:a16="http://schemas.microsoft.com/office/drawing/2014/main" id="{5504BEA2-4334-4EAA-9D09-0CC3B0BF450A}"/>
              </a:ext>
            </a:extLst>
          </p:cNvPr>
          <p:cNvSpPr/>
          <p:nvPr/>
        </p:nvSpPr>
        <p:spPr>
          <a:xfrm>
            <a:off x="2716095" y="443017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9" name="Oval 188">
            <a:extLst>
              <a:ext uri="{FF2B5EF4-FFF2-40B4-BE49-F238E27FC236}">
                <a16:creationId xmlns:a16="http://schemas.microsoft.com/office/drawing/2014/main" id="{B022BE4C-3F59-4AC3-A40A-D8D0893FB725}"/>
              </a:ext>
            </a:extLst>
          </p:cNvPr>
          <p:cNvSpPr/>
          <p:nvPr/>
        </p:nvSpPr>
        <p:spPr>
          <a:xfrm>
            <a:off x="2716094" y="468096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0" name="Oval 189">
            <a:extLst>
              <a:ext uri="{FF2B5EF4-FFF2-40B4-BE49-F238E27FC236}">
                <a16:creationId xmlns:a16="http://schemas.microsoft.com/office/drawing/2014/main" id="{A21F6183-52FE-41F9-A36A-F6C426D5A383}"/>
              </a:ext>
            </a:extLst>
          </p:cNvPr>
          <p:cNvSpPr/>
          <p:nvPr/>
        </p:nvSpPr>
        <p:spPr>
          <a:xfrm>
            <a:off x="2716093" y="493175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1" name="Oval 190">
            <a:extLst>
              <a:ext uri="{FF2B5EF4-FFF2-40B4-BE49-F238E27FC236}">
                <a16:creationId xmlns:a16="http://schemas.microsoft.com/office/drawing/2014/main" id="{3137B1A2-375D-44BE-B63C-C41707E6E064}"/>
              </a:ext>
            </a:extLst>
          </p:cNvPr>
          <p:cNvSpPr/>
          <p:nvPr/>
        </p:nvSpPr>
        <p:spPr>
          <a:xfrm>
            <a:off x="2975569" y="367780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2" name="Oval 191">
            <a:extLst>
              <a:ext uri="{FF2B5EF4-FFF2-40B4-BE49-F238E27FC236}">
                <a16:creationId xmlns:a16="http://schemas.microsoft.com/office/drawing/2014/main" id="{4823A005-2469-499D-932C-1436EF1FC429}"/>
              </a:ext>
            </a:extLst>
          </p:cNvPr>
          <p:cNvSpPr/>
          <p:nvPr/>
        </p:nvSpPr>
        <p:spPr>
          <a:xfrm>
            <a:off x="2975568" y="392859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3" name="Oval 192">
            <a:extLst>
              <a:ext uri="{FF2B5EF4-FFF2-40B4-BE49-F238E27FC236}">
                <a16:creationId xmlns:a16="http://schemas.microsoft.com/office/drawing/2014/main" id="{AFFD761D-891D-48E8-9E6C-573D4CB8C480}"/>
              </a:ext>
            </a:extLst>
          </p:cNvPr>
          <p:cNvSpPr/>
          <p:nvPr/>
        </p:nvSpPr>
        <p:spPr>
          <a:xfrm>
            <a:off x="2975567" y="417938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4" name="Oval 193">
            <a:extLst>
              <a:ext uri="{FF2B5EF4-FFF2-40B4-BE49-F238E27FC236}">
                <a16:creationId xmlns:a16="http://schemas.microsoft.com/office/drawing/2014/main" id="{8E5FA379-A58F-4AA3-8CEE-30ACEBC0884D}"/>
              </a:ext>
            </a:extLst>
          </p:cNvPr>
          <p:cNvSpPr/>
          <p:nvPr/>
        </p:nvSpPr>
        <p:spPr>
          <a:xfrm>
            <a:off x="2975566" y="443017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5" name="Oval 194">
            <a:extLst>
              <a:ext uri="{FF2B5EF4-FFF2-40B4-BE49-F238E27FC236}">
                <a16:creationId xmlns:a16="http://schemas.microsoft.com/office/drawing/2014/main" id="{1CDAD70B-0ACF-42F5-B0D0-1809BC6E1670}"/>
              </a:ext>
            </a:extLst>
          </p:cNvPr>
          <p:cNvSpPr/>
          <p:nvPr/>
        </p:nvSpPr>
        <p:spPr>
          <a:xfrm>
            <a:off x="2975565" y="468096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6" name="Oval 195">
            <a:extLst>
              <a:ext uri="{FF2B5EF4-FFF2-40B4-BE49-F238E27FC236}">
                <a16:creationId xmlns:a16="http://schemas.microsoft.com/office/drawing/2014/main" id="{FEEE752C-B5C0-4625-A68A-39CC7267DD1B}"/>
              </a:ext>
            </a:extLst>
          </p:cNvPr>
          <p:cNvSpPr/>
          <p:nvPr/>
        </p:nvSpPr>
        <p:spPr>
          <a:xfrm>
            <a:off x="2975564" y="493175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7" name="Oval 196">
            <a:extLst>
              <a:ext uri="{FF2B5EF4-FFF2-40B4-BE49-F238E27FC236}">
                <a16:creationId xmlns:a16="http://schemas.microsoft.com/office/drawing/2014/main" id="{C1D87A25-3C44-4103-B71B-127EE968928E}"/>
              </a:ext>
            </a:extLst>
          </p:cNvPr>
          <p:cNvSpPr/>
          <p:nvPr/>
        </p:nvSpPr>
        <p:spPr>
          <a:xfrm>
            <a:off x="3235040" y="367780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8" name="Oval 197">
            <a:extLst>
              <a:ext uri="{FF2B5EF4-FFF2-40B4-BE49-F238E27FC236}">
                <a16:creationId xmlns:a16="http://schemas.microsoft.com/office/drawing/2014/main" id="{4ACCE721-D5CE-491C-B8FD-4B5BD5CA2D46}"/>
              </a:ext>
            </a:extLst>
          </p:cNvPr>
          <p:cNvSpPr/>
          <p:nvPr/>
        </p:nvSpPr>
        <p:spPr>
          <a:xfrm>
            <a:off x="3235039" y="392859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9" name="Oval 198">
            <a:extLst>
              <a:ext uri="{FF2B5EF4-FFF2-40B4-BE49-F238E27FC236}">
                <a16:creationId xmlns:a16="http://schemas.microsoft.com/office/drawing/2014/main" id="{3E8856D4-FA8D-4877-8A72-B1A1E22D8724}"/>
              </a:ext>
            </a:extLst>
          </p:cNvPr>
          <p:cNvSpPr/>
          <p:nvPr/>
        </p:nvSpPr>
        <p:spPr>
          <a:xfrm>
            <a:off x="3235038" y="417938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0" name="Oval 199">
            <a:extLst>
              <a:ext uri="{FF2B5EF4-FFF2-40B4-BE49-F238E27FC236}">
                <a16:creationId xmlns:a16="http://schemas.microsoft.com/office/drawing/2014/main" id="{EDF70043-DC02-4C64-B836-400C2C5ABC5D}"/>
              </a:ext>
            </a:extLst>
          </p:cNvPr>
          <p:cNvSpPr/>
          <p:nvPr/>
        </p:nvSpPr>
        <p:spPr>
          <a:xfrm>
            <a:off x="3235037" y="443017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1" name="Oval 200">
            <a:extLst>
              <a:ext uri="{FF2B5EF4-FFF2-40B4-BE49-F238E27FC236}">
                <a16:creationId xmlns:a16="http://schemas.microsoft.com/office/drawing/2014/main" id="{B6722C7F-6CD0-4346-A881-A05CE8A62A81}"/>
              </a:ext>
            </a:extLst>
          </p:cNvPr>
          <p:cNvSpPr/>
          <p:nvPr/>
        </p:nvSpPr>
        <p:spPr>
          <a:xfrm>
            <a:off x="3235036" y="468096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2" name="Oval 201">
            <a:extLst>
              <a:ext uri="{FF2B5EF4-FFF2-40B4-BE49-F238E27FC236}">
                <a16:creationId xmlns:a16="http://schemas.microsoft.com/office/drawing/2014/main" id="{63BFA7EC-6FB0-476C-9C0B-9B97BB6A2BCB}"/>
              </a:ext>
            </a:extLst>
          </p:cNvPr>
          <p:cNvSpPr/>
          <p:nvPr/>
        </p:nvSpPr>
        <p:spPr>
          <a:xfrm>
            <a:off x="3235035" y="493175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3" name="Oval 202">
            <a:extLst>
              <a:ext uri="{FF2B5EF4-FFF2-40B4-BE49-F238E27FC236}">
                <a16:creationId xmlns:a16="http://schemas.microsoft.com/office/drawing/2014/main" id="{B9E771E5-D314-4AA7-AE4C-4E9D4E18E1D8}"/>
              </a:ext>
            </a:extLst>
          </p:cNvPr>
          <p:cNvSpPr/>
          <p:nvPr/>
        </p:nvSpPr>
        <p:spPr>
          <a:xfrm>
            <a:off x="3494511" y="367780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4" name="Oval 203">
            <a:extLst>
              <a:ext uri="{FF2B5EF4-FFF2-40B4-BE49-F238E27FC236}">
                <a16:creationId xmlns:a16="http://schemas.microsoft.com/office/drawing/2014/main" id="{C8116BAF-FC47-493B-AEA6-E4318D8265F2}"/>
              </a:ext>
            </a:extLst>
          </p:cNvPr>
          <p:cNvSpPr/>
          <p:nvPr/>
        </p:nvSpPr>
        <p:spPr>
          <a:xfrm>
            <a:off x="3494510" y="392859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5" name="Oval 204">
            <a:extLst>
              <a:ext uri="{FF2B5EF4-FFF2-40B4-BE49-F238E27FC236}">
                <a16:creationId xmlns:a16="http://schemas.microsoft.com/office/drawing/2014/main" id="{2303BD65-BAF7-4564-B192-C12094AF6CE8}"/>
              </a:ext>
            </a:extLst>
          </p:cNvPr>
          <p:cNvSpPr/>
          <p:nvPr/>
        </p:nvSpPr>
        <p:spPr>
          <a:xfrm>
            <a:off x="3494509" y="417938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6" name="Oval 205">
            <a:extLst>
              <a:ext uri="{FF2B5EF4-FFF2-40B4-BE49-F238E27FC236}">
                <a16:creationId xmlns:a16="http://schemas.microsoft.com/office/drawing/2014/main" id="{3065A43D-DAD0-4E77-897D-7EBB08B8087C}"/>
              </a:ext>
            </a:extLst>
          </p:cNvPr>
          <p:cNvSpPr/>
          <p:nvPr/>
        </p:nvSpPr>
        <p:spPr>
          <a:xfrm>
            <a:off x="3494508" y="443017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7" name="Oval 206">
            <a:extLst>
              <a:ext uri="{FF2B5EF4-FFF2-40B4-BE49-F238E27FC236}">
                <a16:creationId xmlns:a16="http://schemas.microsoft.com/office/drawing/2014/main" id="{339FEAC5-EDC5-45CD-9CB6-71E69E9F0114}"/>
              </a:ext>
            </a:extLst>
          </p:cNvPr>
          <p:cNvSpPr/>
          <p:nvPr/>
        </p:nvSpPr>
        <p:spPr>
          <a:xfrm>
            <a:off x="3494507" y="468096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8" name="Oval 207">
            <a:extLst>
              <a:ext uri="{FF2B5EF4-FFF2-40B4-BE49-F238E27FC236}">
                <a16:creationId xmlns:a16="http://schemas.microsoft.com/office/drawing/2014/main" id="{B8CA36FC-23B2-42D5-8F71-2AD9AE1446AF}"/>
              </a:ext>
            </a:extLst>
          </p:cNvPr>
          <p:cNvSpPr/>
          <p:nvPr/>
        </p:nvSpPr>
        <p:spPr>
          <a:xfrm>
            <a:off x="3494506" y="493175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9" name="Oval 208">
            <a:extLst>
              <a:ext uri="{FF2B5EF4-FFF2-40B4-BE49-F238E27FC236}">
                <a16:creationId xmlns:a16="http://schemas.microsoft.com/office/drawing/2014/main" id="{69BA10E7-8942-42F9-82D2-16FDA49E2863}"/>
              </a:ext>
            </a:extLst>
          </p:cNvPr>
          <p:cNvSpPr/>
          <p:nvPr/>
        </p:nvSpPr>
        <p:spPr>
          <a:xfrm>
            <a:off x="3753982" y="367780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0" name="Oval 209">
            <a:extLst>
              <a:ext uri="{FF2B5EF4-FFF2-40B4-BE49-F238E27FC236}">
                <a16:creationId xmlns:a16="http://schemas.microsoft.com/office/drawing/2014/main" id="{490E45A9-C0D4-4B58-9C52-0A96F119E561}"/>
              </a:ext>
            </a:extLst>
          </p:cNvPr>
          <p:cNvSpPr/>
          <p:nvPr/>
        </p:nvSpPr>
        <p:spPr>
          <a:xfrm>
            <a:off x="3753981" y="392859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1" name="Oval 210">
            <a:extLst>
              <a:ext uri="{FF2B5EF4-FFF2-40B4-BE49-F238E27FC236}">
                <a16:creationId xmlns:a16="http://schemas.microsoft.com/office/drawing/2014/main" id="{162DE844-CCB6-4D1E-BC4E-4CB4355C6B88}"/>
              </a:ext>
            </a:extLst>
          </p:cNvPr>
          <p:cNvSpPr/>
          <p:nvPr/>
        </p:nvSpPr>
        <p:spPr>
          <a:xfrm>
            <a:off x="3753980" y="417938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2" name="Oval 211">
            <a:extLst>
              <a:ext uri="{FF2B5EF4-FFF2-40B4-BE49-F238E27FC236}">
                <a16:creationId xmlns:a16="http://schemas.microsoft.com/office/drawing/2014/main" id="{3BDF53D7-9FCD-4287-9A82-66B5B4F33844}"/>
              </a:ext>
            </a:extLst>
          </p:cNvPr>
          <p:cNvSpPr/>
          <p:nvPr/>
        </p:nvSpPr>
        <p:spPr>
          <a:xfrm>
            <a:off x="3753979" y="443017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3" name="Oval 212">
            <a:extLst>
              <a:ext uri="{FF2B5EF4-FFF2-40B4-BE49-F238E27FC236}">
                <a16:creationId xmlns:a16="http://schemas.microsoft.com/office/drawing/2014/main" id="{F11A097E-AA88-4316-A787-06A4E3F9BE35}"/>
              </a:ext>
            </a:extLst>
          </p:cNvPr>
          <p:cNvSpPr/>
          <p:nvPr/>
        </p:nvSpPr>
        <p:spPr>
          <a:xfrm>
            <a:off x="3753978" y="468096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4" name="Oval 213">
            <a:extLst>
              <a:ext uri="{FF2B5EF4-FFF2-40B4-BE49-F238E27FC236}">
                <a16:creationId xmlns:a16="http://schemas.microsoft.com/office/drawing/2014/main" id="{D1B8030C-7BDA-4C45-8E7C-B421FB31747A}"/>
              </a:ext>
            </a:extLst>
          </p:cNvPr>
          <p:cNvSpPr/>
          <p:nvPr/>
        </p:nvSpPr>
        <p:spPr>
          <a:xfrm>
            <a:off x="3753977" y="493175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5" name="Oval 214">
            <a:extLst>
              <a:ext uri="{FF2B5EF4-FFF2-40B4-BE49-F238E27FC236}">
                <a16:creationId xmlns:a16="http://schemas.microsoft.com/office/drawing/2014/main" id="{1C975498-C5AA-4816-B2AA-227060A6AABA}"/>
              </a:ext>
            </a:extLst>
          </p:cNvPr>
          <p:cNvSpPr/>
          <p:nvPr/>
        </p:nvSpPr>
        <p:spPr>
          <a:xfrm>
            <a:off x="4013453" y="367780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6" name="Oval 215">
            <a:extLst>
              <a:ext uri="{FF2B5EF4-FFF2-40B4-BE49-F238E27FC236}">
                <a16:creationId xmlns:a16="http://schemas.microsoft.com/office/drawing/2014/main" id="{8FA0DF60-CAF3-42A5-A37F-4868AC84ECBA}"/>
              </a:ext>
            </a:extLst>
          </p:cNvPr>
          <p:cNvSpPr/>
          <p:nvPr/>
        </p:nvSpPr>
        <p:spPr>
          <a:xfrm>
            <a:off x="4013452" y="392859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7" name="Oval 216">
            <a:extLst>
              <a:ext uri="{FF2B5EF4-FFF2-40B4-BE49-F238E27FC236}">
                <a16:creationId xmlns:a16="http://schemas.microsoft.com/office/drawing/2014/main" id="{37EA2F8C-F32E-43C9-9511-0D5C0D59599F}"/>
              </a:ext>
            </a:extLst>
          </p:cNvPr>
          <p:cNvSpPr/>
          <p:nvPr/>
        </p:nvSpPr>
        <p:spPr>
          <a:xfrm>
            <a:off x="4013451" y="417938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8" name="Oval 217">
            <a:extLst>
              <a:ext uri="{FF2B5EF4-FFF2-40B4-BE49-F238E27FC236}">
                <a16:creationId xmlns:a16="http://schemas.microsoft.com/office/drawing/2014/main" id="{3A435017-5172-43A9-8499-F9CC3C736289}"/>
              </a:ext>
            </a:extLst>
          </p:cNvPr>
          <p:cNvSpPr/>
          <p:nvPr/>
        </p:nvSpPr>
        <p:spPr>
          <a:xfrm>
            <a:off x="4013450" y="443017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9" name="Oval 218">
            <a:extLst>
              <a:ext uri="{FF2B5EF4-FFF2-40B4-BE49-F238E27FC236}">
                <a16:creationId xmlns:a16="http://schemas.microsoft.com/office/drawing/2014/main" id="{6D1493C2-857C-4EE2-B8BE-BF51EB7F1987}"/>
              </a:ext>
            </a:extLst>
          </p:cNvPr>
          <p:cNvSpPr/>
          <p:nvPr/>
        </p:nvSpPr>
        <p:spPr>
          <a:xfrm>
            <a:off x="4013449" y="468096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0" name="Oval 219">
            <a:extLst>
              <a:ext uri="{FF2B5EF4-FFF2-40B4-BE49-F238E27FC236}">
                <a16:creationId xmlns:a16="http://schemas.microsoft.com/office/drawing/2014/main" id="{74B7D55E-C5EB-4F93-A78F-88725E00FDA8}"/>
              </a:ext>
            </a:extLst>
          </p:cNvPr>
          <p:cNvSpPr/>
          <p:nvPr/>
        </p:nvSpPr>
        <p:spPr>
          <a:xfrm>
            <a:off x="4013448" y="493175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1" name="Oval 220">
            <a:extLst>
              <a:ext uri="{FF2B5EF4-FFF2-40B4-BE49-F238E27FC236}">
                <a16:creationId xmlns:a16="http://schemas.microsoft.com/office/drawing/2014/main" id="{BCD8EADC-0ADB-484B-ACE8-132402A1307C}"/>
              </a:ext>
            </a:extLst>
          </p:cNvPr>
          <p:cNvSpPr/>
          <p:nvPr/>
        </p:nvSpPr>
        <p:spPr>
          <a:xfrm>
            <a:off x="4272924" y="367780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2" name="Oval 221">
            <a:extLst>
              <a:ext uri="{FF2B5EF4-FFF2-40B4-BE49-F238E27FC236}">
                <a16:creationId xmlns:a16="http://schemas.microsoft.com/office/drawing/2014/main" id="{B2EE578F-4D20-4B77-AD99-E0AFA010744A}"/>
              </a:ext>
            </a:extLst>
          </p:cNvPr>
          <p:cNvSpPr/>
          <p:nvPr/>
        </p:nvSpPr>
        <p:spPr>
          <a:xfrm>
            <a:off x="4272923" y="392859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3" name="Oval 222">
            <a:extLst>
              <a:ext uri="{FF2B5EF4-FFF2-40B4-BE49-F238E27FC236}">
                <a16:creationId xmlns:a16="http://schemas.microsoft.com/office/drawing/2014/main" id="{D49F7F00-B6F4-4179-A543-211F97E45248}"/>
              </a:ext>
            </a:extLst>
          </p:cNvPr>
          <p:cNvSpPr/>
          <p:nvPr/>
        </p:nvSpPr>
        <p:spPr>
          <a:xfrm>
            <a:off x="4272922" y="417938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4" name="Oval 223">
            <a:extLst>
              <a:ext uri="{FF2B5EF4-FFF2-40B4-BE49-F238E27FC236}">
                <a16:creationId xmlns:a16="http://schemas.microsoft.com/office/drawing/2014/main" id="{49E08B91-A765-45B7-8AEF-B7593B21E0CD}"/>
              </a:ext>
            </a:extLst>
          </p:cNvPr>
          <p:cNvSpPr/>
          <p:nvPr/>
        </p:nvSpPr>
        <p:spPr>
          <a:xfrm>
            <a:off x="4272921" y="443017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5" name="Oval 224">
            <a:extLst>
              <a:ext uri="{FF2B5EF4-FFF2-40B4-BE49-F238E27FC236}">
                <a16:creationId xmlns:a16="http://schemas.microsoft.com/office/drawing/2014/main" id="{6622BBAA-BEE5-4BCC-8FCE-AFACFBC3DC11}"/>
              </a:ext>
            </a:extLst>
          </p:cNvPr>
          <p:cNvSpPr/>
          <p:nvPr/>
        </p:nvSpPr>
        <p:spPr>
          <a:xfrm>
            <a:off x="4272920" y="468096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6" name="Oval 225">
            <a:extLst>
              <a:ext uri="{FF2B5EF4-FFF2-40B4-BE49-F238E27FC236}">
                <a16:creationId xmlns:a16="http://schemas.microsoft.com/office/drawing/2014/main" id="{8588FC83-6F9A-4EBD-80D6-EA91DA6A872C}"/>
              </a:ext>
            </a:extLst>
          </p:cNvPr>
          <p:cNvSpPr/>
          <p:nvPr/>
        </p:nvSpPr>
        <p:spPr>
          <a:xfrm>
            <a:off x="4272919" y="493175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27" name="Straight Arrow Connector 226">
            <a:extLst>
              <a:ext uri="{FF2B5EF4-FFF2-40B4-BE49-F238E27FC236}">
                <a16:creationId xmlns:a16="http://schemas.microsoft.com/office/drawing/2014/main" id="{29CB5CB4-11AC-40B2-A606-24D9929001CD}"/>
              </a:ext>
            </a:extLst>
          </p:cNvPr>
          <p:cNvCxnSpPr>
            <a:cxnSpLocks/>
          </p:cNvCxnSpPr>
          <p:nvPr/>
        </p:nvCxnSpPr>
        <p:spPr>
          <a:xfrm>
            <a:off x="1138683" y="5337249"/>
            <a:ext cx="2569971" cy="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8" name="Straight Arrow Connector 227">
            <a:extLst>
              <a:ext uri="{FF2B5EF4-FFF2-40B4-BE49-F238E27FC236}">
                <a16:creationId xmlns:a16="http://schemas.microsoft.com/office/drawing/2014/main" id="{96A3613C-09A1-479B-86BE-06C68ED0AA53}"/>
              </a:ext>
            </a:extLst>
          </p:cNvPr>
          <p:cNvCxnSpPr>
            <a:cxnSpLocks/>
          </p:cNvCxnSpPr>
          <p:nvPr/>
        </p:nvCxnSpPr>
        <p:spPr>
          <a:xfrm>
            <a:off x="3753982" y="5335416"/>
            <a:ext cx="1249445" cy="1833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29" name="TextBox 228">
                <a:extLst>
                  <a:ext uri="{FF2B5EF4-FFF2-40B4-BE49-F238E27FC236}">
                    <a16:creationId xmlns:a16="http://schemas.microsoft.com/office/drawing/2014/main" id="{8F74B356-4D77-4002-8C61-2B0C0CE70BE4}"/>
                  </a:ext>
                </a:extLst>
              </p:cNvPr>
              <p:cNvSpPr txBox="1"/>
              <p:nvPr/>
            </p:nvSpPr>
            <p:spPr>
              <a:xfrm>
                <a:off x="2510937" y="5386050"/>
                <a:ext cx="89469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60</a:t>
                </a:r>
              </a:p>
            </p:txBody>
          </p:sp>
        </mc:Choice>
        <mc:Fallback xmlns="">
          <p:sp>
            <p:nvSpPr>
              <p:cNvPr id="229" name="TextBox 228">
                <a:extLst>
                  <a:ext uri="{FF2B5EF4-FFF2-40B4-BE49-F238E27FC236}">
                    <a16:creationId xmlns:a16="http://schemas.microsoft.com/office/drawing/2014/main" id="{8F74B356-4D77-4002-8C61-2B0C0CE70BE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0937" y="5386050"/>
                <a:ext cx="894698" cy="523220"/>
              </a:xfrm>
              <a:prstGeom prst="rect">
                <a:avLst/>
              </a:prstGeom>
              <a:blipFill>
                <a:blip r:embed="rId10"/>
                <a:stretch>
                  <a:fillRect t="-11765" r="-115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0" name="TextBox 229">
                <a:extLst>
                  <a:ext uri="{FF2B5EF4-FFF2-40B4-BE49-F238E27FC236}">
                    <a16:creationId xmlns:a16="http://schemas.microsoft.com/office/drawing/2014/main" id="{75524D5E-F1E0-4517-AE86-11D1864873BE}"/>
                  </a:ext>
                </a:extLst>
              </p:cNvPr>
              <p:cNvSpPr txBox="1"/>
              <p:nvPr/>
            </p:nvSpPr>
            <p:spPr>
              <a:xfrm>
                <a:off x="4625200" y="5398002"/>
                <a:ext cx="89469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30</a:t>
                </a:r>
              </a:p>
            </p:txBody>
          </p:sp>
        </mc:Choice>
        <mc:Fallback xmlns="">
          <p:sp>
            <p:nvSpPr>
              <p:cNvPr id="230" name="TextBox 229">
                <a:extLst>
                  <a:ext uri="{FF2B5EF4-FFF2-40B4-BE49-F238E27FC236}">
                    <a16:creationId xmlns:a16="http://schemas.microsoft.com/office/drawing/2014/main" id="{75524D5E-F1E0-4517-AE86-11D1864873B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25200" y="5398002"/>
                <a:ext cx="894698" cy="523220"/>
              </a:xfrm>
              <a:prstGeom prst="rect">
                <a:avLst/>
              </a:prstGeom>
              <a:blipFill>
                <a:blip r:embed="rId11"/>
                <a:stretch>
                  <a:fillRect t="-10465" r="-12329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0" name="Picture 99">
            <a:extLst>
              <a:ext uri="{FF2B5EF4-FFF2-40B4-BE49-F238E27FC236}">
                <a16:creationId xmlns:a16="http://schemas.microsoft.com/office/drawing/2014/main" id="{905F8F47-D59A-40ED-8167-99EE3495AFFD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1301" y="3090261"/>
            <a:ext cx="1427798" cy="1703113"/>
          </a:xfrm>
          <a:prstGeom prst="rect">
            <a:avLst/>
          </a:prstGeom>
        </p:spPr>
      </p:pic>
      <p:pic>
        <p:nvPicPr>
          <p:cNvPr id="101" name="Picture 100">
            <a:extLst>
              <a:ext uri="{FF2B5EF4-FFF2-40B4-BE49-F238E27FC236}">
                <a16:creationId xmlns:a16="http://schemas.microsoft.com/office/drawing/2014/main" id="{34D983A1-C370-431D-BE9E-0E2D381BE13D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35622" y="763606"/>
            <a:ext cx="1344759" cy="1690725"/>
          </a:xfrm>
          <a:prstGeom prst="rect">
            <a:avLst/>
          </a:prstGeom>
        </p:spPr>
      </p:pic>
      <p:sp>
        <p:nvSpPr>
          <p:cNvPr id="103" name="Rounded Rectangular Callout 22">
            <a:extLst>
              <a:ext uri="{FF2B5EF4-FFF2-40B4-BE49-F238E27FC236}">
                <a16:creationId xmlns:a16="http://schemas.microsoft.com/office/drawing/2014/main" id="{69F1FFDF-F6AA-4235-9242-4946B7E34627}"/>
              </a:ext>
            </a:extLst>
          </p:cNvPr>
          <p:cNvSpPr/>
          <p:nvPr/>
        </p:nvSpPr>
        <p:spPr>
          <a:xfrm>
            <a:off x="3482352" y="427332"/>
            <a:ext cx="3725525" cy="846829"/>
          </a:xfrm>
          <a:prstGeom prst="wedgeRoundRectCallout">
            <a:avLst>
              <a:gd name="adj1" fmla="val 43593"/>
              <a:gd name="adj2" fmla="val 78575"/>
              <a:gd name="adj3" fmla="val 16667"/>
            </a:avLst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4" name="TextBox 103">
                <a:extLst>
                  <a:ext uri="{FF2B5EF4-FFF2-40B4-BE49-F238E27FC236}">
                    <a16:creationId xmlns:a16="http://schemas.microsoft.com/office/drawing/2014/main" id="{67D8EADA-EC28-44C1-A584-2C05FB87C8F7}"/>
                  </a:ext>
                </a:extLst>
              </p:cNvPr>
              <p:cNvSpPr txBox="1"/>
              <p:nvPr/>
            </p:nvSpPr>
            <p:spPr>
              <a:xfrm>
                <a:off x="3708490" y="613121"/>
                <a:ext cx="349938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14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6 </a:t>
                </a:r>
                <a14:m>
                  <m:oMath xmlns:m="http://schemas.openxmlformats.org/officeDocument/2006/math"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10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6 </a:t>
                </a:r>
                <a14:m>
                  <m:oMath xmlns:m="http://schemas.openxmlformats.org/officeDocument/2006/math"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/>
                  <a:t> 4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6</a:t>
                </a:r>
              </a:p>
            </p:txBody>
          </p:sp>
        </mc:Choice>
        <mc:Fallback xmlns="">
          <p:sp>
            <p:nvSpPr>
              <p:cNvPr id="104" name="TextBox 103">
                <a:extLst>
                  <a:ext uri="{FF2B5EF4-FFF2-40B4-BE49-F238E27FC236}">
                    <a16:creationId xmlns:a16="http://schemas.microsoft.com/office/drawing/2014/main" id="{67D8EADA-EC28-44C1-A584-2C05FB87C8F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08490" y="613121"/>
                <a:ext cx="3499387" cy="461665"/>
              </a:xfrm>
              <a:prstGeom prst="rect">
                <a:avLst/>
              </a:prstGeom>
              <a:blipFill>
                <a:blip r:embed="rId14"/>
                <a:stretch>
                  <a:fillRect l="-2613"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5" name="Rounded Rectangular Callout 22">
            <a:extLst>
              <a:ext uri="{FF2B5EF4-FFF2-40B4-BE49-F238E27FC236}">
                <a16:creationId xmlns:a16="http://schemas.microsoft.com/office/drawing/2014/main" id="{7E51F4A9-8B96-4051-BCD9-70FAEF710C68}"/>
              </a:ext>
            </a:extLst>
          </p:cNvPr>
          <p:cNvSpPr/>
          <p:nvPr/>
        </p:nvSpPr>
        <p:spPr>
          <a:xfrm>
            <a:off x="3984939" y="2432799"/>
            <a:ext cx="3725525" cy="846829"/>
          </a:xfrm>
          <a:prstGeom prst="wedgeRoundRectCallout">
            <a:avLst>
              <a:gd name="adj1" fmla="val 35485"/>
              <a:gd name="adj2" fmla="val 78575"/>
              <a:gd name="adj3" fmla="val 16667"/>
            </a:avLst>
          </a:prstGeom>
          <a:noFill/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8" name="TextBox 107">
                <a:extLst>
                  <a:ext uri="{FF2B5EF4-FFF2-40B4-BE49-F238E27FC236}">
                    <a16:creationId xmlns:a16="http://schemas.microsoft.com/office/drawing/2014/main" id="{18D92787-D2D0-44B5-AE34-CAFCD38A2EE3}"/>
                  </a:ext>
                </a:extLst>
              </p:cNvPr>
              <p:cNvSpPr txBox="1"/>
              <p:nvPr/>
            </p:nvSpPr>
            <p:spPr>
              <a:xfrm>
                <a:off x="4098007" y="2477882"/>
                <a:ext cx="3499387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dirty="0"/>
                  <a:t>10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6 </a:t>
                </a:r>
                <a14:m>
                  <m:oMath xmlns:m="http://schemas.openxmlformats.org/officeDocument/2006/math"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60 	5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6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30</a:t>
                </a:r>
              </a:p>
              <a:p>
                <a:pPr algn="ctr"/>
                <a:r>
                  <a:rPr lang="en-GB" sz="2400" dirty="0"/>
                  <a:t>90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/>
                  <a:t> 6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84</a:t>
                </a:r>
              </a:p>
            </p:txBody>
          </p:sp>
        </mc:Choice>
        <mc:Fallback xmlns="">
          <p:sp>
            <p:nvSpPr>
              <p:cNvPr id="108" name="TextBox 107">
                <a:extLst>
                  <a:ext uri="{FF2B5EF4-FFF2-40B4-BE49-F238E27FC236}">
                    <a16:creationId xmlns:a16="http://schemas.microsoft.com/office/drawing/2014/main" id="{18D92787-D2D0-44B5-AE34-CAFCD38A2EE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98007" y="2477882"/>
                <a:ext cx="3499387" cy="830997"/>
              </a:xfrm>
              <a:prstGeom prst="rect">
                <a:avLst/>
              </a:prstGeom>
              <a:blipFill>
                <a:blip r:embed="rId15"/>
                <a:stretch>
                  <a:fillRect l="-348" t="-5839" r="-523" b="-1532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9" name="Picture 108">
            <a:extLst>
              <a:ext uri="{FF2B5EF4-FFF2-40B4-BE49-F238E27FC236}">
                <a16:creationId xmlns:a16="http://schemas.microsoft.com/office/drawing/2014/main" id="{F892F281-28EB-4696-A98F-59335451BD5F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7456686" y="5029120"/>
            <a:ext cx="747045" cy="747045"/>
          </a:xfrm>
          <a:prstGeom prst="rect">
            <a:avLst/>
          </a:prstGeom>
        </p:spPr>
      </p:pic>
      <p:sp>
        <p:nvSpPr>
          <p:cNvPr id="110" name="TextBox 109">
            <a:extLst>
              <a:ext uri="{FF2B5EF4-FFF2-40B4-BE49-F238E27FC236}">
                <a16:creationId xmlns:a16="http://schemas.microsoft.com/office/drawing/2014/main" id="{22C961F9-5073-46BE-9850-DCFC8FD3CD24}"/>
              </a:ext>
            </a:extLst>
          </p:cNvPr>
          <p:cNvSpPr txBox="1"/>
          <p:nvPr/>
        </p:nvSpPr>
        <p:spPr>
          <a:xfrm>
            <a:off x="5738367" y="514675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11" name="TextBox 110">
            <a:extLst>
              <a:ext uri="{FF2B5EF4-FFF2-40B4-BE49-F238E27FC236}">
                <a16:creationId xmlns:a16="http://schemas.microsoft.com/office/drawing/2014/main" id="{4CDCC755-3DB7-4BB6-AD93-869033C36D4E}"/>
              </a:ext>
            </a:extLst>
          </p:cNvPr>
          <p:cNvSpPr txBox="1"/>
          <p:nvPr/>
        </p:nvSpPr>
        <p:spPr>
          <a:xfrm>
            <a:off x="990952" y="3999981"/>
            <a:ext cx="55811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Can you use counters to prove these different methods are correct?</a:t>
            </a:r>
          </a:p>
        </p:txBody>
      </p:sp>
      <p:sp>
        <p:nvSpPr>
          <p:cNvPr id="112" name="Oval 111">
            <a:extLst>
              <a:ext uri="{FF2B5EF4-FFF2-40B4-BE49-F238E27FC236}">
                <a16:creationId xmlns:a16="http://schemas.microsoft.com/office/drawing/2014/main" id="{54315595-665F-4F2B-8D53-552EF568C86E}"/>
              </a:ext>
            </a:extLst>
          </p:cNvPr>
          <p:cNvSpPr/>
          <p:nvPr/>
        </p:nvSpPr>
        <p:spPr>
          <a:xfrm>
            <a:off x="4529818" y="367780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3" name="Oval 112">
            <a:extLst>
              <a:ext uri="{FF2B5EF4-FFF2-40B4-BE49-F238E27FC236}">
                <a16:creationId xmlns:a16="http://schemas.microsoft.com/office/drawing/2014/main" id="{C65EF9E6-5C5D-4E49-9B64-833229AF26E9}"/>
              </a:ext>
            </a:extLst>
          </p:cNvPr>
          <p:cNvSpPr/>
          <p:nvPr/>
        </p:nvSpPr>
        <p:spPr>
          <a:xfrm>
            <a:off x="4529817" y="392859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4" name="Oval 113">
            <a:extLst>
              <a:ext uri="{FF2B5EF4-FFF2-40B4-BE49-F238E27FC236}">
                <a16:creationId xmlns:a16="http://schemas.microsoft.com/office/drawing/2014/main" id="{7DDC8FCD-A0C6-43A2-B927-E2A02937D095}"/>
              </a:ext>
            </a:extLst>
          </p:cNvPr>
          <p:cNvSpPr/>
          <p:nvPr/>
        </p:nvSpPr>
        <p:spPr>
          <a:xfrm>
            <a:off x="4529816" y="417938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5" name="Oval 114">
            <a:extLst>
              <a:ext uri="{FF2B5EF4-FFF2-40B4-BE49-F238E27FC236}">
                <a16:creationId xmlns:a16="http://schemas.microsoft.com/office/drawing/2014/main" id="{01A5CD5C-491A-4022-88C7-7A3F2D675AB7}"/>
              </a:ext>
            </a:extLst>
          </p:cNvPr>
          <p:cNvSpPr/>
          <p:nvPr/>
        </p:nvSpPr>
        <p:spPr>
          <a:xfrm>
            <a:off x="4529815" y="443017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6" name="Oval 115">
            <a:extLst>
              <a:ext uri="{FF2B5EF4-FFF2-40B4-BE49-F238E27FC236}">
                <a16:creationId xmlns:a16="http://schemas.microsoft.com/office/drawing/2014/main" id="{6DD144DD-8838-4106-A076-089E4F5429DE}"/>
              </a:ext>
            </a:extLst>
          </p:cNvPr>
          <p:cNvSpPr/>
          <p:nvPr/>
        </p:nvSpPr>
        <p:spPr>
          <a:xfrm>
            <a:off x="4529814" y="468096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7" name="Oval 116">
            <a:extLst>
              <a:ext uri="{FF2B5EF4-FFF2-40B4-BE49-F238E27FC236}">
                <a16:creationId xmlns:a16="http://schemas.microsoft.com/office/drawing/2014/main" id="{DCF65214-F718-4249-B08F-7041B8CB4CC7}"/>
              </a:ext>
            </a:extLst>
          </p:cNvPr>
          <p:cNvSpPr/>
          <p:nvPr/>
        </p:nvSpPr>
        <p:spPr>
          <a:xfrm>
            <a:off x="4529813" y="493175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8" name="Oval 117">
            <a:extLst>
              <a:ext uri="{FF2B5EF4-FFF2-40B4-BE49-F238E27FC236}">
                <a16:creationId xmlns:a16="http://schemas.microsoft.com/office/drawing/2014/main" id="{FB1A2F6C-D56A-4602-B6A8-005445BF8ED1}"/>
              </a:ext>
            </a:extLst>
          </p:cNvPr>
          <p:cNvSpPr/>
          <p:nvPr/>
        </p:nvSpPr>
        <p:spPr>
          <a:xfrm>
            <a:off x="4789289" y="367780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9" name="Oval 118">
            <a:extLst>
              <a:ext uri="{FF2B5EF4-FFF2-40B4-BE49-F238E27FC236}">
                <a16:creationId xmlns:a16="http://schemas.microsoft.com/office/drawing/2014/main" id="{B0D27C92-3414-47C2-87FE-870EE147A77D}"/>
              </a:ext>
            </a:extLst>
          </p:cNvPr>
          <p:cNvSpPr/>
          <p:nvPr/>
        </p:nvSpPr>
        <p:spPr>
          <a:xfrm>
            <a:off x="4789288" y="392859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0" name="Oval 119">
            <a:extLst>
              <a:ext uri="{FF2B5EF4-FFF2-40B4-BE49-F238E27FC236}">
                <a16:creationId xmlns:a16="http://schemas.microsoft.com/office/drawing/2014/main" id="{943BA57A-D3B7-4111-85F8-719695274DD4}"/>
              </a:ext>
            </a:extLst>
          </p:cNvPr>
          <p:cNvSpPr/>
          <p:nvPr/>
        </p:nvSpPr>
        <p:spPr>
          <a:xfrm>
            <a:off x="4789287" y="417938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1" name="Oval 120">
            <a:extLst>
              <a:ext uri="{FF2B5EF4-FFF2-40B4-BE49-F238E27FC236}">
                <a16:creationId xmlns:a16="http://schemas.microsoft.com/office/drawing/2014/main" id="{A4BB5FAE-075A-47D0-80D8-AE2B821C3266}"/>
              </a:ext>
            </a:extLst>
          </p:cNvPr>
          <p:cNvSpPr/>
          <p:nvPr/>
        </p:nvSpPr>
        <p:spPr>
          <a:xfrm>
            <a:off x="4789286" y="443017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2" name="Oval 121">
            <a:extLst>
              <a:ext uri="{FF2B5EF4-FFF2-40B4-BE49-F238E27FC236}">
                <a16:creationId xmlns:a16="http://schemas.microsoft.com/office/drawing/2014/main" id="{F6B5B8EC-B75D-451D-BCAA-7C33AB352089}"/>
              </a:ext>
            </a:extLst>
          </p:cNvPr>
          <p:cNvSpPr/>
          <p:nvPr/>
        </p:nvSpPr>
        <p:spPr>
          <a:xfrm>
            <a:off x="4789285" y="468096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3" name="Oval 122">
            <a:extLst>
              <a:ext uri="{FF2B5EF4-FFF2-40B4-BE49-F238E27FC236}">
                <a16:creationId xmlns:a16="http://schemas.microsoft.com/office/drawing/2014/main" id="{44EB0200-D13C-4FF6-9393-105E534134CD}"/>
              </a:ext>
            </a:extLst>
          </p:cNvPr>
          <p:cNvSpPr/>
          <p:nvPr/>
        </p:nvSpPr>
        <p:spPr>
          <a:xfrm>
            <a:off x="4789284" y="4931751"/>
            <a:ext cx="214143" cy="2141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24" name="Straight Arrow Connector 123">
            <a:extLst>
              <a:ext uri="{FF2B5EF4-FFF2-40B4-BE49-F238E27FC236}">
                <a16:creationId xmlns:a16="http://schemas.microsoft.com/office/drawing/2014/main" id="{751F2E6A-E33E-43EC-B6F0-CA33F89D434F}"/>
              </a:ext>
            </a:extLst>
          </p:cNvPr>
          <p:cNvCxnSpPr>
            <a:cxnSpLocks/>
          </p:cNvCxnSpPr>
          <p:nvPr/>
        </p:nvCxnSpPr>
        <p:spPr>
          <a:xfrm>
            <a:off x="1138683" y="5337249"/>
            <a:ext cx="3617391" cy="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25" name="TextBox 124">
                <a:extLst>
                  <a:ext uri="{FF2B5EF4-FFF2-40B4-BE49-F238E27FC236}">
                    <a16:creationId xmlns:a16="http://schemas.microsoft.com/office/drawing/2014/main" id="{85EF9853-E1E5-4A0D-9B51-04323649578D}"/>
                  </a:ext>
                </a:extLst>
              </p:cNvPr>
              <p:cNvSpPr txBox="1"/>
              <p:nvPr/>
            </p:nvSpPr>
            <p:spPr>
              <a:xfrm>
                <a:off x="2003056" y="5387354"/>
                <a:ext cx="125202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6</a:t>
                </a:r>
              </a:p>
            </p:txBody>
          </p:sp>
        </mc:Choice>
        <mc:Fallback xmlns="">
          <p:sp>
            <p:nvSpPr>
              <p:cNvPr id="125" name="TextBox 124">
                <a:extLst>
                  <a:ext uri="{FF2B5EF4-FFF2-40B4-BE49-F238E27FC236}">
                    <a16:creationId xmlns:a16="http://schemas.microsoft.com/office/drawing/2014/main" id="{85EF9853-E1E5-4A0D-9B51-04323649578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03056" y="5387354"/>
                <a:ext cx="1252022" cy="523220"/>
              </a:xfrm>
              <a:prstGeom prst="rect">
                <a:avLst/>
              </a:prstGeom>
              <a:blipFill>
                <a:blip r:embed="rId17"/>
                <a:stretch>
                  <a:fillRect l="-10244" t="-11628" r="-976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7" name="TextBox 126">
                <a:extLst>
                  <a:ext uri="{FF2B5EF4-FFF2-40B4-BE49-F238E27FC236}">
                    <a16:creationId xmlns:a16="http://schemas.microsoft.com/office/drawing/2014/main" id="{1E9FA91B-204F-4F81-A7BB-A60CAA728EB8}"/>
                  </a:ext>
                </a:extLst>
              </p:cNvPr>
              <p:cNvSpPr txBox="1"/>
              <p:nvPr/>
            </p:nvSpPr>
            <p:spPr>
              <a:xfrm>
                <a:off x="3162690" y="3034030"/>
                <a:ext cx="89469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90</a:t>
                </a:r>
              </a:p>
            </p:txBody>
          </p:sp>
        </mc:Choice>
        <mc:Fallback xmlns="">
          <p:sp>
            <p:nvSpPr>
              <p:cNvPr id="127" name="TextBox 126">
                <a:extLst>
                  <a:ext uri="{FF2B5EF4-FFF2-40B4-BE49-F238E27FC236}">
                    <a16:creationId xmlns:a16="http://schemas.microsoft.com/office/drawing/2014/main" id="{1E9FA91B-204F-4F81-A7BB-A60CAA728EB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62690" y="3034030"/>
                <a:ext cx="894698" cy="523220"/>
              </a:xfrm>
              <a:prstGeom prst="rect">
                <a:avLst/>
              </a:prstGeom>
              <a:blipFill>
                <a:blip r:embed="rId18"/>
                <a:stretch>
                  <a:fillRect t="-11628" r="-115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8" name="TextBox 127">
                <a:extLst>
                  <a:ext uri="{FF2B5EF4-FFF2-40B4-BE49-F238E27FC236}">
                    <a16:creationId xmlns:a16="http://schemas.microsoft.com/office/drawing/2014/main" id="{E12228EA-93E6-48B3-A987-76146F19D376}"/>
                  </a:ext>
                </a:extLst>
              </p:cNvPr>
              <p:cNvSpPr txBox="1"/>
              <p:nvPr/>
            </p:nvSpPr>
            <p:spPr>
              <a:xfrm>
                <a:off x="3035003" y="5387354"/>
                <a:ext cx="89469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84</a:t>
                </a:r>
              </a:p>
            </p:txBody>
          </p:sp>
        </mc:Choice>
        <mc:Fallback xmlns="">
          <p:sp>
            <p:nvSpPr>
              <p:cNvPr id="128" name="TextBox 127">
                <a:extLst>
                  <a:ext uri="{FF2B5EF4-FFF2-40B4-BE49-F238E27FC236}">
                    <a16:creationId xmlns:a16="http://schemas.microsoft.com/office/drawing/2014/main" id="{E12228EA-93E6-48B3-A987-76146F19D37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35003" y="5387354"/>
                <a:ext cx="894698" cy="523220"/>
              </a:xfrm>
              <a:prstGeom prst="rect">
                <a:avLst/>
              </a:prstGeom>
              <a:blipFill>
                <a:blip r:embed="rId19"/>
                <a:stretch>
                  <a:fillRect t="-11628" r="-115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6775756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10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10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 tmFilter="0, 0; .2, .5; .8, .5; 1, 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250" autoRev="1" fill="hold"/>
                                        <p:tgtEl>
                                          <p:spTgt spid="10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6" dur="500"/>
                                        <p:tgtEl>
                                          <p:spTgt spid="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500"/>
                            </p:stCondLst>
                            <p:childTnLst>
                              <p:par>
                                <p:cTn id="15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4" fill="hold">
                      <p:stCondLst>
                        <p:cond delay="indefinite"/>
                      </p:stCondLst>
                      <p:childTnLst>
                        <p:par>
                          <p:cTn id="225" fill="hold">
                            <p:stCondLst>
                              <p:cond delay="0"/>
                            </p:stCondLst>
                            <p:childTnLst>
                              <p:par>
                                <p:cTn id="22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8" dur="500"/>
                                        <p:tgtEl>
                                          <p:spTgt spid="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9" fill="hold">
                            <p:stCondLst>
                              <p:cond delay="500"/>
                            </p:stCondLst>
                            <p:childTnLst>
                              <p:par>
                                <p:cTn id="23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2" fill="hold">
                            <p:stCondLst>
                              <p:cond delay="500"/>
                            </p:stCondLst>
                            <p:childTnLst>
                              <p:par>
                                <p:cTn id="2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5" fill="hold">
                      <p:stCondLst>
                        <p:cond delay="indefinite"/>
                      </p:stCondLst>
                      <p:childTnLst>
                        <p:par>
                          <p:cTn id="236" fill="hold">
                            <p:stCondLst>
                              <p:cond delay="0"/>
                            </p:stCondLst>
                            <p:childTnLst>
                              <p:par>
                                <p:cTn id="23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0" fill="hold">
                            <p:stCondLst>
                              <p:cond delay="500"/>
                            </p:stCondLst>
                            <p:childTnLst>
                              <p:par>
                                <p:cTn id="24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3" fill="hold">
                      <p:stCondLst>
                        <p:cond delay="indefinite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7" fill="hold">
                      <p:stCondLst>
                        <p:cond delay="indefinite"/>
                      </p:stCondLst>
                      <p:childTnLst>
                        <p:par>
                          <p:cTn id="248" fill="hold">
                            <p:stCondLst>
                              <p:cond delay="0"/>
                            </p:stCondLst>
                            <p:childTnLst>
                              <p:par>
                                <p:cTn id="24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1" fill="hold">
                      <p:stCondLst>
                        <p:cond delay="indefinite"/>
                      </p:stCondLst>
                      <p:childTnLst>
                        <p:par>
                          <p:cTn id="262" fill="hold">
                            <p:stCondLst>
                              <p:cond delay="0"/>
                            </p:stCondLst>
                            <p:childTnLst>
                              <p:par>
                                <p:cTn id="26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5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6" fill="hold">
                            <p:stCondLst>
                              <p:cond delay="500"/>
                            </p:stCondLst>
                            <p:childTnLst>
                              <p:par>
                                <p:cTn id="26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9" fill="hold">
                      <p:stCondLst>
                        <p:cond delay="indefinite"/>
                      </p:stCondLst>
                      <p:childTnLst>
                        <p:par>
                          <p:cTn id="270" fill="hold">
                            <p:stCondLst>
                              <p:cond delay="0"/>
                            </p:stCondLst>
                            <p:childTnLst>
                              <p:par>
                                <p:cTn id="271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72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273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74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5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77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278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79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0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82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283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84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5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87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288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89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0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92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293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94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5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97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298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99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0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1" fill="hold">
                      <p:stCondLst>
                        <p:cond delay="indefinite"/>
                      </p:stCondLst>
                      <p:childTnLst>
                        <p:par>
                          <p:cTn id="302" fill="hold">
                            <p:stCondLst>
                              <p:cond delay="0"/>
                            </p:stCondLst>
                            <p:childTnLst>
                              <p:par>
                                <p:cTn id="3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5" fill="hold">
                      <p:stCondLst>
                        <p:cond delay="indefinite"/>
                      </p:stCondLst>
                      <p:childTnLst>
                        <p:par>
                          <p:cTn id="306" fill="hold">
                            <p:stCondLst>
                              <p:cond delay="0"/>
                            </p:stCondLst>
                            <p:childTnLst>
                              <p:par>
                                <p:cTn id="30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9" fill="hold">
                      <p:stCondLst>
                        <p:cond delay="indefinite"/>
                      </p:stCondLst>
                      <p:childTnLst>
                        <p:par>
                          <p:cTn id="310" fill="hold">
                            <p:stCondLst>
                              <p:cond delay="0"/>
                            </p:stCondLst>
                            <p:childTnLst>
                              <p:par>
                                <p:cTn id="3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3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7" grpId="0"/>
      <p:bldP spid="157" grpId="1"/>
      <p:bldP spid="158" grpId="0"/>
      <p:bldP spid="158" grpId="1"/>
      <p:bldP spid="159" grpId="0"/>
      <p:bldP spid="94" grpId="0"/>
      <p:bldP spid="95" grpId="0"/>
      <p:bldP spid="5" grpId="0" animBg="1"/>
      <p:bldP spid="93" grpId="0" animBg="1"/>
      <p:bldP spid="96" grpId="0" animBg="1"/>
      <p:bldP spid="97" grpId="0" animBg="1"/>
      <p:bldP spid="98" grpId="0" animBg="1"/>
      <p:bldP spid="99" grpId="0" animBg="1"/>
      <p:bldP spid="134" grpId="0" animBg="1"/>
      <p:bldP spid="153" grpId="0" animBg="1"/>
      <p:bldP spid="154" grpId="0" animBg="1"/>
      <p:bldP spid="155" grpId="0" animBg="1"/>
      <p:bldP spid="156" grpId="0" animBg="1"/>
      <p:bldP spid="160" grpId="0" animBg="1"/>
      <p:bldP spid="161" grpId="0" animBg="1"/>
      <p:bldP spid="162" grpId="0" animBg="1"/>
      <p:bldP spid="163" grpId="0" animBg="1"/>
      <p:bldP spid="164" grpId="0" animBg="1"/>
      <p:bldP spid="165" grpId="0" animBg="1"/>
      <p:bldP spid="166" grpId="0" animBg="1"/>
      <p:bldP spid="167" grpId="0" animBg="1"/>
      <p:bldP spid="168" grpId="0" animBg="1"/>
      <p:bldP spid="169" grpId="0" animBg="1"/>
      <p:bldP spid="170" grpId="0" animBg="1"/>
      <p:bldP spid="171" grpId="0" animBg="1"/>
      <p:bldP spid="172" grpId="0" animBg="1"/>
      <p:bldP spid="173" grpId="0" animBg="1"/>
      <p:bldP spid="174" grpId="0" animBg="1"/>
      <p:bldP spid="175" grpId="0" animBg="1"/>
      <p:bldP spid="176" grpId="0" animBg="1"/>
      <p:bldP spid="177" grpId="0" animBg="1"/>
      <p:bldP spid="178" grpId="0" animBg="1"/>
      <p:bldP spid="179" grpId="0" animBg="1"/>
      <p:bldP spid="180" grpId="0" animBg="1"/>
      <p:bldP spid="181" grpId="0" animBg="1"/>
      <p:bldP spid="182" grpId="0" animBg="1"/>
      <p:bldP spid="183" grpId="0" animBg="1"/>
      <p:bldP spid="184" grpId="0" animBg="1"/>
      <p:bldP spid="185" grpId="0" animBg="1"/>
      <p:bldP spid="186" grpId="0" animBg="1"/>
      <p:bldP spid="187" grpId="0" animBg="1"/>
      <p:bldP spid="188" grpId="0" animBg="1"/>
      <p:bldP spid="189" grpId="0" animBg="1"/>
      <p:bldP spid="190" grpId="0" animBg="1"/>
      <p:bldP spid="191" grpId="0" animBg="1"/>
      <p:bldP spid="192" grpId="0" animBg="1"/>
      <p:bldP spid="193" grpId="0" animBg="1"/>
      <p:bldP spid="194" grpId="0" animBg="1"/>
      <p:bldP spid="195" grpId="0" animBg="1"/>
      <p:bldP spid="196" grpId="0" animBg="1"/>
      <p:bldP spid="197" grpId="0" animBg="1"/>
      <p:bldP spid="198" grpId="0" animBg="1"/>
      <p:bldP spid="199" grpId="0" animBg="1"/>
      <p:bldP spid="200" grpId="0" animBg="1"/>
      <p:bldP spid="201" grpId="0" animBg="1"/>
      <p:bldP spid="202" grpId="0" animBg="1"/>
      <p:bldP spid="203" grpId="0" animBg="1"/>
      <p:bldP spid="204" grpId="0" animBg="1"/>
      <p:bldP spid="205" grpId="0" animBg="1"/>
      <p:bldP spid="206" grpId="0" animBg="1"/>
      <p:bldP spid="207" grpId="0" animBg="1"/>
      <p:bldP spid="208" grpId="0" animBg="1"/>
      <p:bldP spid="209" grpId="0" animBg="1"/>
      <p:bldP spid="210" grpId="0" animBg="1"/>
      <p:bldP spid="211" grpId="0" animBg="1"/>
      <p:bldP spid="212" grpId="0" animBg="1"/>
      <p:bldP spid="213" grpId="0" animBg="1"/>
      <p:bldP spid="214" grpId="0" animBg="1"/>
      <p:bldP spid="215" grpId="0" animBg="1"/>
      <p:bldP spid="216" grpId="0" animBg="1"/>
      <p:bldP spid="217" grpId="0" animBg="1"/>
      <p:bldP spid="218" grpId="0" animBg="1"/>
      <p:bldP spid="219" grpId="0" animBg="1"/>
      <p:bldP spid="220" grpId="0" animBg="1"/>
      <p:bldP spid="221" grpId="0" animBg="1"/>
      <p:bldP spid="222" grpId="0" animBg="1"/>
      <p:bldP spid="223" grpId="0" animBg="1"/>
      <p:bldP spid="224" grpId="0" animBg="1"/>
      <p:bldP spid="225" grpId="0" animBg="1"/>
      <p:bldP spid="226" grpId="0" animBg="1"/>
      <p:bldP spid="229" grpId="0"/>
      <p:bldP spid="229" grpId="1"/>
      <p:bldP spid="230" grpId="0"/>
      <p:bldP spid="230" grpId="1"/>
      <p:bldP spid="105" grpId="0" animBg="1"/>
      <p:bldP spid="108" grpId="0"/>
      <p:bldP spid="110" grpId="0"/>
      <p:bldP spid="110" grpId="1"/>
      <p:bldP spid="111" grpId="0"/>
      <p:bldP spid="111" grpId="1"/>
      <p:bldP spid="112" grpId="0" animBg="1"/>
      <p:bldP spid="113" grpId="0" animBg="1"/>
      <p:bldP spid="114" grpId="0" animBg="1"/>
      <p:bldP spid="115" grpId="0" animBg="1"/>
      <p:bldP spid="116" grpId="0" animBg="1"/>
      <p:bldP spid="117" grpId="0" animBg="1"/>
      <p:bldP spid="118" grpId="0" animBg="1"/>
      <p:bldP spid="118" grpId="1" animBg="1"/>
      <p:bldP spid="119" grpId="0" animBg="1"/>
      <p:bldP spid="119" grpId="1" animBg="1"/>
      <p:bldP spid="120" grpId="0" animBg="1"/>
      <p:bldP spid="120" grpId="1" animBg="1"/>
      <p:bldP spid="121" grpId="0" animBg="1"/>
      <p:bldP spid="121" grpId="1" animBg="1"/>
      <p:bldP spid="122" grpId="0" animBg="1"/>
      <p:bldP spid="122" grpId="1" animBg="1"/>
      <p:bldP spid="123" grpId="0" animBg="1"/>
      <p:bldP spid="123" grpId="1" animBg="1"/>
      <p:bldP spid="125" grpId="0"/>
      <p:bldP spid="127" grpId="0"/>
      <p:bldP spid="12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9241929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8|1.8|1|0.9|1|1.1|1.3|1.3|1.3|1.2|1.3|1|1.2|1|1.3|0.9|1.2|0.9|1|1|1.3|0.8|1.4|4.2|2.4|1.1|1.5|1.1|0.8|1.1|0.8|1.1|0.8|0.9|1|1|0.7|1.2|0.7|1|0.8|1|0.7|1|1.4|1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5|8.8|3.6|2.2|2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1|7.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9|1|2.1|0.9|17.8|3.8|1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4|11.8|1|2.3|6.8|2.6|2.1|13.4|0.9|0.5|0.6|0.5|0.5|0.7|0.5|0.6|0.6|0.8|0.7|0.7|0.5|4.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9|10.3|4|11.8|4.3|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9|10.3|4|11.8|4.3|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9|10.3|4|11.8|4.3|8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>
        <a:ln w="28575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1_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B6E5DCE2-FE09-4BC7-82D2-CCA4A934CA3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http://schemas.microsoft.com/office/2006/metadata/properties"/>
    <ds:schemaRef ds:uri="522d4c35-b548-4432-90ae-af4376e1c4b4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9029</TotalTime>
  <Words>396</Words>
  <Application>Microsoft Office PowerPoint</Application>
  <PresentationFormat>On-screen Show (4:3)</PresentationFormat>
  <Paragraphs>172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8</vt:i4>
      </vt:variant>
      <vt:variant>
        <vt:lpstr>Slide Titles</vt:lpstr>
      </vt:variant>
      <vt:variant>
        <vt:i4>17</vt:i4>
      </vt:variant>
    </vt:vector>
  </HeadingPairs>
  <TitlesOfParts>
    <vt:vector size="30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1_Let's learn slides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– 2 on the worksheet</vt:lpstr>
      <vt:lpstr>PowerPoint Presentation</vt:lpstr>
      <vt:lpstr>PowerPoint Presentation</vt:lpstr>
      <vt:lpstr>PowerPoint Presentation</vt:lpstr>
      <vt:lpstr>PowerPoint Presentation</vt:lpstr>
      <vt:lpstr>Have a go at questions  3 – 4 on the worksheet</vt:lpstr>
      <vt:lpstr>PowerPoint Presentation</vt:lpstr>
      <vt:lpstr>PowerPoint Presentation</vt:lpstr>
      <vt:lpstr>PowerPoint Presentation</vt:lpstr>
      <vt:lpstr>PowerPoint Presentation</vt:lpstr>
      <vt:lpstr>Have a go at the rest of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Staff</cp:lastModifiedBy>
  <cp:revision>248</cp:revision>
  <dcterms:created xsi:type="dcterms:W3CDTF">2019-07-05T11:02:13Z</dcterms:created>
  <dcterms:modified xsi:type="dcterms:W3CDTF">2021-01-22T08:06:32Z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