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ad46d5340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ad46d5340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ad46d53405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ad46d53405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ad46d53405_0_1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ad46d53405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ad46d53405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gad46d53405_0_1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ad46d53405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gad46d53405_0_2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ad46d53405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gad46d53405_0_24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ad46d53405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gad46d53405_0_2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ad46d53405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gad46d53405_0_3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ad46d53405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gad46d53405_0_3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ad46d53405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gad46d53405_0_4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ad46d53405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gad46d53405_0_44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ad46d53405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gad46d53405_0_4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ad46d53405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gad46d53405_0_5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ad46d53405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ad46d53405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drive.google.com/file/d/11F0eOSUBs8rI4riU704q76bKAB464dhC/view" TargetMode="External"/><Relationship Id="rId4" Type="http://schemas.openxmlformats.org/officeDocument/2006/relationships/image" Target="../media/image1.png"/><Relationship Id="rId5" Type="http://schemas.openxmlformats.org/officeDocument/2006/relationships/hyperlink" Target="https://vimeo.com/461351379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685800" y="2130425"/>
            <a:ext cx="7772400" cy="1470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Maths 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 subtract whole numbers with more than 4 digits.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ctrTitle"/>
          </p:nvPr>
        </p:nvSpPr>
        <p:spPr>
          <a:xfrm>
            <a:off x="311700" y="294875"/>
            <a:ext cx="8520600" cy="89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Instructions</a:t>
            </a:r>
            <a:endParaRPr/>
          </a:p>
        </p:txBody>
      </p:sp>
      <p:sp>
        <p:nvSpPr>
          <p:cNvPr id="61" name="Google Shape;61;p14"/>
          <p:cNvSpPr txBox="1"/>
          <p:nvPr/>
        </p:nvSpPr>
        <p:spPr>
          <a:xfrm>
            <a:off x="0" y="1391275"/>
            <a:ext cx="8600700" cy="363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Watch the video on the following slide. </a:t>
            </a:r>
            <a:endParaRPr sz="24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Try to complete the questions on the rest of the slides. </a:t>
            </a:r>
            <a:endParaRPr sz="24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AutoNum type="arabicPeriod"/>
            </a:pPr>
            <a:r>
              <a:rPr lang="en-GB" sz="2400">
                <a:solidFill>
                  <a:schemeClr val="dk1"/>
                </a:solidFill>
              </a:rPr>
              <a:t>Do your working out on some paper and just add your answers to the slides.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idx="1" type="subTitle"/>
          </p:nvPr>
        </p:nvSpPr>
        <p:spPr>
          <a:xfrm>
            <a:off x="311700" y="2125594"/>
            <a:ext cx="8520600" cy="59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7" name="Google Shape;67;p15" title="Aut5.5.1 - Subtract whole numbers with more than 4 digits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00300" y="85750"/>
            <a:ext cx="6743700" cy="5057758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5"/>
          <p:cNvSpPr txBox="1"/>
          <p:nvPr/>
        </p:nvSpPr>
        <p:spPr>
          <a:xfrm>
            <a:off x="0" y="196745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/>
              <a:t>Video link:</a:t>
            </a:r>
            <a:endParaRPr sz="2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u="sng">
                <a:solidFill>
                  <a:schemeClr val="hlink"/>
                </a:solidFill>
                <a:hlinkClick r:id="rId5"/>
              </a:rPr>
              <a:t>https://vimeo.com/461351379</a:t>
            </a:r>
            <a:endParaRPr sz="28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2.jpg" id="73" name="Google Shape;73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6"/>
          <p:cNvSpPr txBox="1"/>
          <p:nvPr/>
        </p:nvSpPr>
        <p:spPr>
          <a:xfrm>
            <a:off x="2241264" y="42019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16"/>
          <p:cNvSpPr txBox="1"/>
          <p:nvPr/>
        </p:nvSpPr>
        <p:spPr>
          <a:xfrm>
            <a:off x="2009093" y="42019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16"/>
          <p:cNvSpPr txBox="1"/>
          <p:nvPr/>
        </p:nvSpPr>
        <p:spPr>
          <a:xfrm>
            <a:off x="1776921" y="42019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16"/>
          <p:cNvSpPr txBox="1"/>
          <p:nvPr/>
        </p:nvSpPr>
        <p:spPr>
          <a:xfrm>
            <a:off x="1544750" y="42019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16"/>
          <p:cNvSpPr txBox="1"/>
          <p:nvPr/>
        </p:nvSpPr>
        <p:spPr>
          <a:xfrm>
            <a:off x="4804152" y="42019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4571980" y="42019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16"/>
          <p:cNvSpPr txBox="1"/>
          <p:nvPr/>
        </p:nvSpPr>
        <p:spPr>
          <a:xfrm>
            <a:off x="4339809" y="42019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16"/>
          <p:cNvSpPr txBox="1"/>
          <p:nvPr/>
        </p:nvSpPr>
        <p:spPr>
          <a:xfrm>
            <a:off x="4107638" y="42019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22.jpg" id="86" name="Google Shape;86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7"/>
          <p:cNvSpPr txBox="1"/>
          <p:nvPr/>
        </p:nvSpPr>
        <p:spPr>
          <a:xfrm>
            <a:off x="2227214" y="17707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7"/>
          <p:cNvSpPr txBox="1"/>
          <p:nvPr/>
        </p:nvSpPr>
        <p:spPr>
          <a:xfrm>
            <a:off x="1995043" y="17707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7"/>
          <p:cNvSpPr txBox="1"/>
          <p:nvPr/>
        </p:nvSpPr>
        <p:spPr>
          <a:xfrm>
            <a:off x="1762871" y="17707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7"/>
          <p:cNvSpPr txBox="1"/>
          <p:nvPr/>
        </p:nvSpPr>
        <p:spPr>
          <a:xfrm>
            <a:off x="1530700" y="17707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23.jpg" id="95" name="Google Shape;95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8"/>
          <p:cNvSpPr txBox="1"/>
          <p:nvPr/>
        </p:nvSpPr>
        <p:spPr>
          <a:xfrm>
            <a:off x="2283414" y="21079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8"/>
          <p:cNvSpPr txBox="1"/>
          <p:nvPr/>
        </p:nvSpPr>
        <p:spPr>
          <a:xfrm>
            <a:off x="2051243" y="21079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8"/>
          <p:cNvSpPr txBox="1"/>
          <p:nvPr/>
        </p:nvSpPr>
        <p:spPr>
          <a:xfrm>
            <a:off x="1819071" y="21079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1586900" y="21079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4993539" y="21079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4761368" y="21079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8"/>
          <p:cNvSpPr txBox="1"/>
          <p:nvPr/>
        </p:nvSpPr>
        <p:spPr>
          <a:xfrm>
            <a:off x="4529196" y="21079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8"/>
          <p:cNvSpPr txBox="1"/>
          <p:nvPr/>
        </p:nvSpPr>
        <p:spPr>
          <a:xfrm>
            <a:off x="4297025" y="21079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8"/>
          <p:cNvSpPr txBox="1"/>
          <p:nvPr/>
        </p:nvSpPr>
        <p:spPr>
          <a:xfrm>
            <a:off x="4064850" y="210797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8"/>
          <p:cNvSpPr txBox="1"/>
          <p:nvPr/>
        </p:nvSpPr>
        <p:spPr>
          <a:xfrm>
            <a:off x="4993539" y="35392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8"/>
          <p:cNvSpPr txBox="1"/>
          <p:nvPr/>
        </p:nvSpPr>
        <p:spPr>
          <a:xfrm>
            <a:off x="4761368" y="35392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8"/>
          <p:cNvSpPr txBox="1"/>
          <p:nvPr/>
        </p:nvSpPr>
        <p:spPr>
          <a:xfrm>
            <a:off x="4529196" y="35392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8"/>
          <p:cNvSpPr txBox="1"/>
          <p:nvPr/>
        </p:nvSpPr>
        <p:spPr>
          <a:xfrm>
            <a:off x="4297025" y="35392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8"/>
          <p:cNvSpPr txBox="1"/>
          <p:nvPr/>
        </p:nvSpPr>
        <p:spPr>
          <a:xfrm>
            <a:off x="4064850" y="35392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8"/>
          <p:cNvSpPr txBox="1"/>
          <p:nvPr/>
        </p:nvSpPr>
        <p:spPr>
          <a:xfrm>
            <a:off x="2747764" y="35392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8"/>
          <p:cNvSpPr txBox="1"/>
          <p:nvPr/>
        </p:nvSpPr>
        <p:spPr>
          <a:xfrm>
            <a:off x="2515593" y="35392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8"/>
          <p:cNvSpPr txBox="1"/>
          <p:nvPr/>
        </p:nvSpPr>
        <p:spPr>
          <a:xfrm>
            <a:off x="2283421" y="35392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8"/>
          <p:cNvSpPr txBox="1"/>
          <p:nvPr/>
        </p:nvSpPr>
        <p:spPr>
          <a:xfrm>
            <a:off x="2051250" y="35392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8"/>
          <p:cNvSpPr txBox="1"/>
          <p:nvPr/>
        </p:nvSpPr>
        <p:spPr>
          <a:xfrm>
            <a:off x="1819075" y="35392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8"/>
          <p:cNvSpPr txBox="1"/>
          <p:nvPr/>
        </p:nvSpPr>
        <p:spPr>
          <a:xfrm>
            <a:off x="1586900" y="3539225"/>
            <a:ext cx="232200" cy="2316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24.jpg" id="120" name="Google Shape;120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9"/>
          <p:cNvSpPr txBox="1"/>
          <p:nvPr/>
        </p:nvSpPr>
        <p:spPr>
          <a:xfrm>
            <a:off x="5042500" y="2900475"/>
            <a:ext cx="930000" cy="4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25.jpg" id="126" name="Google Shape;126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20"/>
          <p:cNvSpPr txBox="1"/>
          <p:nvPr/>
        </p:nvSpPr>
        <p:spPr>
          <a:xfrm>
            <a:off x="4649000" y="3125325"/>
            <a:ext cx="930000" cy="4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5763"/>
            <a:ext cx="6858000" cy="4851974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1"/>
          <p:cNvSpPr txBox="1"/>
          <p:nvPr/>
        </p:nvSpPr>
        <p:spPr>
          <a:xfrm>
            <a:off x="1922675" y="2279400"/>
            <a:ext cx="930000" cy="4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5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21"/>
          <p:cNvSpPr txBox="1"/>
          <p:nvPr/>
        </p:nvSpPr>
        <p:spPr>
          <a:xfrm>
            <a:off x="5138675" y="1605375"/>
            <a:ext cx="693300" cy="24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5763"/>
            <a:ext cx="6858000" cy="4851974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2"/>
          <p:cNvSpPr txBox="1"/>
          <p:nvPr/>
        </p:nvSpPr>
        <p:spPr>
          <a:xfrm>
            <a:off x="938925" y="3926375"/>
            <a:ext cx="4893300" cy="10062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28.jpg" id="145" name="Google Shape;145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23"/>
          <p:cNvSpPr txBox="1"/>
          <p:nvPr/>
        </p:nvSpPr>
        <p:spPr>
          <a:xfrm>
            <a:off x="2344275" y="1242175"/>
            <a:ext cx="930000" cy="4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23"/>
          <p:cNvSpPr txBox="1"/>
          <p:nvPr/>
        </p:nvSpPr>
        <p:spPr>
          <a:xfrm>
            <a:off x="2344275" y="3069125"/>
            <a:ext cx="930000" cy="4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23"/>
          <p:cNvSpPr txBox="1"/>
          <p:nvPr/>
        </p:nvSpPr>
        <p:spPr>
          <a:xfrm>
            <a:off x="2344275" y="2155650"/>
            <a:ext cx="930000" cy="4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23"/>
          <p:cNvSpPr txBox="1"/>
          <p:nvPr/>
        </p:nvSpPr>
        <p:spPr>
          <a:xfrm>
            <a:off x="1152400" y="4412750"/>
            <a:ext cx="3914100" cy="674400"/>
          </a:xfrm>
          <a:prstGeom prst="rect">
            <a:avLst/>
          </a:prstGeom>
          <a:noFill/>
          <a:ln cap="flat" cmpd="sng" w="9525">
            <a:solidFill>
              <a:srgbClr val="00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5763"/>
            <a:ext cx="6858000" cy="4851974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24"/>
          <p:cNvSpPr txBox="1"/>
          <p:nvPr/>
        </p:nvSpPr>
        <p:spPr>
          <a:xfrm>
            <a:off x="5056550" y="2633450"/>
            <a:ext cx="930000" cy="4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24"/>
          <p:cNvSpPr txBox="1"/>
          <p:nvPr/>
        </p:nvSpPr>
        <p:spPr>
          <a:xfrm>
            <a:off x="5056550" y="3980375"/>
            <a:ext cx="930000" cy="41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Year 5 PP ws210.jpg" id="161" name="Google Shape;16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42875"/>
            <a:ext cx="6858000" cy="4848301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25"/>
          <p:cNvSpPr txBox="1"/>
          <p:nvPr/>
        </p:nvSpPr>
        <p:spPr>
          <a:xfrm>
            <a:off x="870000" y="3041025"/>
            <a:ext cx="5118000" cy="11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6"/>
          <p:cNvSpPr txBox="1"/>
          <p:nvPr>
            <p:ph type="title"/>
          </p:nvPr>
        </p:nvSpPr>
        <p:spPr>
          <a:xfrm>
            <a:off x="311700" y="333769"/>
            <a:ext cx="8520600" cy="42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to submit:</a:t>
            </a:r>
            <a:endParaRPr/>
          </a:p>
        </p:txBody>
      </p:sp>
      <p:sp>
        <p:nvSpPr>
          <p:cNvPr id="168" name="Google Shape;168;p26"/>
          <p:cNvSpPr txBox="1"/>
          <p:nvPr>
            <p:ph idx="1" type="body"/>
          </p:nvPr>
        </p:nvSpPr>
        <p:spPr>
          <a:xfrm>
            <a:off x="311700" y="864356"/>
            <a:ext cx="8520600" cy="256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Once you have finished adding your answers they will automatically save.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1) Go back to google classroom and go to the classwork page.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2) Find this assignment and click 'view assignment'.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3) On the right hand side of the screen click 'Hand in'.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