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8T19:14:32.07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1453 229 24575,'-17'9'0,"1"1"0,1 0 0,0 2 0,-22 20 0,-47 60 0,46-49 0,-146 139 0,88-91 0,62-56 0,17-17 0,0-1 0,0-1 0,-34 23 0,-232 150 0,245-163 0,-1-1 0,-1-2 0,-1-1 0,-1-3 0,-69 23 0,83-33 0,1 0 0,0 2 0,0 2 0,1 0 0,-26 19 0,49-31 0,0 1 0,1 0 0,0 0 0,-1 1 0,1-1 0,0 0 0,0 1 0,0 0 0,0-1 0,1 1 0,-1 0 0,1 0 0,0 0 0,0 0 0,0 0 0,0 0 0,0 0 0,0 0 0,1 0 0,0 0 0,-1 1 0,1-1 0,1 0 0,-1 5 0,3 4 0,0 1 0,1-1 0,0 0 0,12 22 0,-5-9 0,153 388 0,-27-114 0,-125-280 0,1 0 0,0-1 0,1 0 0,1-1 0,1-1 0,0 0 0,1-1 0,23 15 0,21 11 0,74 37 0,-119-70 0,89 44 0,1-5 0,121 35 0,-178-69 0,0-2 0,0-2 0,1-2 0,59 0 0,-45-8 0,0-3 0,-1-3 0,78-19 0,-74 13 0,24-2 0,1 4 0,121 2 0,-213 9 0,114 0 0,142-16 0,-211 9 0,-1-2 0,0-2 0,-1-1 0,0-3 0,65-32 0,92-55 0,91-45 0,-256 132 0,-25 11 0,0 0 0,0 0 0,0-1 0,0-1 0,-1 1 0,0-2 0,0 1 0,-1-1 0,0 0 0,10-12 0,-5 2 0,-2 0 0,-1-1 0,0 0 0,13-33 0,-11 16 0,15-65 0,-17 36 0,-2 0 0,-3 0 0,-3-1 0,-3 0 0,-3 1 0,-16-89 0,12 114 0,-1 0 0,-2 0 0,-24-56 0,25 72 0,-1 1 0,-1 0 0,-2 1 0,0 0 0,0 2 0,-35-36 0,-69-76 0,42 43 0,36 44 0,-82-82 0,104 109 0,-1 2 0,-1 0 0,0 1 0,-1 1 0,-25-12 0,-22-7 0,29 12 0,-2 2 0,-81-25 0,74 29 0,-67-29 0,-7-4 0,-60-6 0,63 20 0,-156-65 0,167 55 0,92 38 0,0 1 0,-1 0 0,1 1 0,-33-1 0,41 4 0,1 0 0,-1 0 0,1 0 0,-1 1 0,1 1 0,-15 3 0,19-4 0,0 1 0,1 0 0,-1-1 0,0 1 0,1 0 0,-1 0 0,1 0 0,0 1 0,0-1 0,0 1 0,0-1 0,0 1 0,0 0 0,0-1 0,1 1 0,0 0 0,-1 0 0,1 0 0,-1 5 0,-33 146 0,-2 9 0,34-153 0,-58 158 0,60-165 27,-1 0-1,1 0 0,-1 0 0,0 0 1,0-1-1,0 1 0,-1-1 0,1 0 1,0 1-1,-1-1 0,0 0 0,-4 3 1,5-5-86,1 1 0,-1 0 0,1-1 0,-1 1 0,1-1 0,-1 0 1,1 1-1,-1-1 0,1 0 0,-1 0 0,1 0 0,-1 0 1,1 0-1,-1 0 0,1 0 0,-1-1 0,1 1 0,-1-1 0,1 1 1,-1-1-1,1 1 0,-1-1 0,1 0 0,0 0 0,-1 1 0,1-1 1,0 0-1,-1-2 0,-9-9-6767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4-28T19:17:09.307"/>
    </inkml:context>
    <inkml:brush xml:id="br0">
      <inkml:brushProperty name="width" value="0.3" units="cm"/>
      <inkml:brushProperty name="height" value="0.6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1 169,'223'-17,"-215"17,0 0,0 0,0 1,0 0,0 0,-1 1,1 0,9 4,-10-4,0 1,1-1,-1 0,0-1,1 0,-1 0,1-1,-1 1,16-3,5-4,34-14,22-4,264-35,-211 48,160 10,-160 2,719 0,-689-16,-119 9,0 1,51 2,-67 6,37 8,-36-5,34 2,333-5,-207-5,494 2,-480-14,-27 0,58 14,61-2,-182-11,22-1,201 15,-332-1,1 1,-1 0,1 0,-1 1,0 0,1 0,-1 1,0 0,13 8,-1 1,0 2,20 17,13 9,-50-37,1-1,-1 0,1 1,-1 0,0 0,0 0,0 0,-1 0,1 1,-1-1,1 1,-1-1,0 1,-1 0,1 0,-1 0,0 0,1 0,-2 0,1 1,0-1,-1 0,0 0,0 0,0 1,-1-1,1 0,-1 0,0 0,0 1,0-1,-1 0,-2 4,-7 17,3-4,-1 0,0-1,-2 0,-1 0,0-1,-29 33,28-39,0 1,0 0,-1-1,-1-1,-18 13,28-22,-1-1,1 1,-1-1,1 1,-1-1,0-1,0 1,0-1,0 0,0-1,0 1,0-1,0-1,0 1,0-1,0 0,-9-2,-8-5,1-2,0 0,-33-20,-27-13,26 21,-1 3,-1 2,-105-17,3 8,91 14,31 6,-62-5,48 8,1-3,-57-14,-18-2,-175-20,240 33,-55-10,-144-3,103 10,18-1,71 11,-4 1,-126-19,-174-24,279 35,-461-2,346 13,-422-2,573 3,-65 11,44-4,-10 1,-92 7,-60 0,83-9,55-6,99-3,0 1,0-1,0 0,0 1,0 0,0-1,1 1,-1 0,0 1,1-1,-1 0,0 1,1-1,0 1,-1 0,1 0,0 0,0 0,0 0,0 1,-1 2,0-1,1 1,0-1,1 1,-1 0,1 0,0-1,0 1,1 0,-1 0,1 0,1 7,0-6,0-10,1-5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4-28T19:17:15.008"/>
    </inkml:context>
    <inkml:brush xml:id="br0">
      <inkml:brushProperty name="width" value="0.3" units="cm"/>
      <inkml:brushProperty name="height" value="0.6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84 2,'92'-2,"100"5,-22 22,-160-25,25 2,1 1,-1 2,0 1,59 19,-47-8,0-3,1-1,0-3,1-1,88 3,-99-10,39 8,-1-1,177 21,-67 0,-23-3,-139-24,0-2,0-1,0-1,45-7,-7-1,78-3,-127 11,8-1,0 0,0-2,-1 0,1-2,-1 0,0-1,34-18,-13 4,0 3,2 1,0 2,0 1,65-10,8 9,200-1,1004 17,-1282 3,-37-4,-1 0,1 0,0 0,-1 0,1 0,-1 0,1 0,-1 0,1 1,-1-1,1 0,0 0,-1 0,0 1,1-1,-1 0,1 1,-1-1,1 0,-1 1,1-1,-1 1,0-1,1 0,-1 1,0-1,1 1,-1-1,0 1,0-1,0 1,1-1,-1 1,0 0,0-1,0 1,0-1,0 1,0-1,0 1,0-1,0 1,0 0,0-1,-1 1,1-1,0 1,0-1,0 1,-1-1,1 1,0-1,-1 1,1-1,0 1,-1-1,1 0,-1 1,1-1,0 0,-1 1,0-1,-6 6,-1 0,1 0,-1-1,0-1,-15 7,11-5,1-1,1 2,-11 6,-9 10,-41 36,64-51,0-1,0 1,0 1,1-1,1 1,-9 17,8-15,0 0,0 0,-1-1,-1 0,0 0,0-1,-1 0,0 0,-1-1,0 0,0-1,0 0,-1-1,0 0,0 0,-14 4,-13 2,0 0,-1-3,-68 8,40-7,-105 9,-330-18,252-3,176-1,-124-23,118 13,-81-3,120 17,0 1,-74 13,81-12,0-1,0-1,0-2,-57-9,-21-1,106 11,-57-3,-76-12,-154-42,206 45,-21-5,-32-5,40 6,-175-11,217 23,45 2,1 0,0-1,0 0,0-1,-14-7,12 6,0-1,-28-5,-32 3,-13-2,77 8,1 0,-1-1,1 0,-1-1,1 0,-14-8,13 6,0 0,0 1,0 1,-1 0,1 0,-18-3,-67-4,54 8,39 2,-1 1,1 0,-1-1,0 1,1 0,-1 1,1-1,-1 0,1 1,-1 0,1-1,-1 1,1 0,-1 0,1 1,0-1,0 0,-3 2,4-1,0 0,0-1,0 1,0 0,0 0,0-1,1 1,-1 0,1 0,-1 0,1 0,0 0,-1 0,1 0,0 0,0 0,1 0,-1 0,0 0,1 0,-1 0,1 0,1 3,0 0,0 0,1 0,-1 0,1 0,0-1,1 1,-1-1,7 6,38 32,-14-13,22 30,-4 2,76 114,-124-169,0 0,0-1,1 1,0-1,0 0,0 0,0-1,1 1,0-1,-1-1,2 1,-1-1,0 0,1 0,-1-1,1 0,0 0,0 0,12 1,266 17,-156-19,150-2,-3-22,-132 5,232 0,-309 15,0-3,-1-4,77-20,-26 5,-57 13,-20 3,-1 2,49-3,224-21,-124 8,-102 14,204-13,-224 20,74-12,-61 7,150 4,0 2,-129-12,12-2,-61 14,-11 0,61-9,-82 6,1 1,-1 1,1 1,0 0,-1 2,24 3,14 5,1-3,-1-2,99-5,-127-4,-1 0,38-13,-44 11,-1 1,2 1,-1 1,0 1,25 0,-45 3,1 0,-1 0,0 0,1 1,-1-1,0 1,0-1,0 1,1 0,-1 0,0 0,0 0,0 0,0 0,0 1,-1-1,1 1,0-1,-1 1,1 0,-1 0,1-1,-1 1,0 0,2 3,3 13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4-28T19:17:19.038"/>
    </inkml:context>
    <inkml:brush xml:id="br0">
      <inkml:brushProperty name="width" value="0.3" units="cm"/>
      <inkml:brushProperty name="height" value="0.6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26 229,'6'-5,"1"1,1 0,-1 0,1 1,-1-1,1 2,0-1,0 1,9-1,8-3,58-22,88-42,-126 50,-2 0,-21 9,1 0,38-11,-55 21,0-1,0 1,0 0,0 0,0 1,0 0,0 0,0 0,0 1,0 0,0 0,0 0,0 1,0 0,10 5,-13-5,0 0,0 0,0 1,0 0,0-1,0 1,0 0,-1 0,0 1,1-1,-1 0,2 7,2 3,-2 1,5 17,5 16,-3-17,-1 0,-1 0,8 57,-17-85,0 0,1 0,-1 0,0 0,-1 1,1-1,0 0,-1 0,1 0,-1 0,1 0,-1 0,0 0,0 0,0 0,0 0,0 0,-1 0,1-1,0 1,-1-1,1 1,-1-1,0 1,1-1,-1 0,0 0,0 0,0 0,0 0,0 0,0 0,0-1,0 1,0-1,-3 1,-9 1,0 0,-1-2,1 1,-21-3,15 0,14 2,-60-2,-92-16,136 14,0 2,0 0,0 1,0 2,0 0,0 1,0 1,1 1,-1 1,1 1,-21 9,30-9,0 1,0 0,0 1,-11 10,-21 13,22-18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8T19:17:36.39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2306 142 24575,'-14'1'0,"0"1"0,1 0 0,-1 1 0,-16 5 0,4-1 0,-158 51 0,21-5 0,-54 19 0,34-9 0,136-49 0,-94 13 0,-105 13 0,207-31 0,0 3 0,0 1 0,-67 32 0,85-35 0,0-2 0,0-1 0,-1-1 0,-24 4 0,-1 1 0,37-8 0,1 1 0,0-1 0,0 1 0,1 1 0,-1 0 0,1 0 0,0 1 0,0 0 0,1 0 0,0 1 0,0 0 0,-8 10 0,-8 13 0,-36 62 0,27-38 0,9-16 0,2 2 0,-29 73 0,-16 88 0,19-20 0,6-11 0,8-31 0,-3 12 0,15-17 0,-6 204 0,17-147 0,0 26 0,11-169 0,2 0 0,12 72 0,37 74 0,-7-30 0,-4-12 0,-32-125 0,1-1 0,2-1 0,23 40 0,-11-31 0,1 0 0,2-2 0,0-1 0,52 43 0,-22-28 0,111 70 0,-72-62 0,116 49 0,115 22 0,-221-92 0,2-6 0,219 28 0,-228-47 0,108-5 0,-181-2 0,0 1 0,39 8 0,-34-4 0,34 1 0,450-4 0,-266-5 0,422 2 0,-637-2 0,0-2 0,0-1 0,39-10 0,51-9 0,165 18 0,-62 5 0,-181-5 0,0-1 0,0-3 0,83-28 0,-37 9 0,10 5 0,24-7 0,-50 2 0,-51 18 0,1 2 0,0 0 0,47-9 0,-41 12 0,0-1 0,0-2 0,0-1 0,-2-1 0,1-2 0,-1-1 0,-1-2 0,-1 0 0,0-2 0,27-23 0,-25 19 0,0 3 0,45-22 0,18-12 0,-51 29 0,66-29 0,0 1 0,-99 46 0,0 0 0,0 0 0,-1-1 0,1 0 0,-2-1 0,1 1 0,-1-2 0,0 1 0,-1-1 0,0 0 0,0 0 0,-1-1 0,0 1 0,-1-1 0,3-11 0,0-2 0,0-1 0,-2 0 0,-1 0 0,-1 0 0,-1-41 0,-1-26 0,-17-366 0,8 400 0,-3 0 0,-25-70 0,-48-108 0,46 137 0,-84-201 0,102 250 0,6 14 0,-1 1 0,-27-44 0,1 21 0,-52-56 0,10 14 0,55 65 0,-2 2 0,-2 1 0,-55-43 0,-116-68 0,182 129 0,-108-69 0,-39-25 0,128 79 0,-1 1 0,-73-64 0,63 41 0,-2 2 0,-2 3 0,-63-39 0,-70-33 0,-192-115 0,319 200 0,-129-48 0,147 66 0,-56-9 0,60 16 0,0-2 0,-43-17 0,-1-6 0,-2 5 0,-112-23 0,170 46 0,0 1 0,1 1 0,-1 2 0,0 0 0,0 2 0,0 0 0,-43 12 0,1 0 0,-1-3 0,0-3 0,-78-1 0,120-6 0,0 2 0,-33 6 0,-37 5 0,67-11-273,1 2 0,-1 0 0,1 3 0,-45 16 0,56-18-6553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4-28T19:18:44.038"/>
    </inkml:context>
    <inkml:brush xml:id="br0">
      <inkml:brushProperty name="width" value="0.3" units="cm"/>
      <inkml:brushProperty name="height" value="0.6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30 1,'2'25,"0"1,2-1,1 0,1 0,1 0,1-1,13 26,57 195,-59-180,-12-38,-5-18,0-1,0 1,1-1,7 14,-7-18,-1-1,0 0,1 0,0 0,-1 0,1-1,0 1,1-1,-1 0,0 0,1 0,-1 0,1 0,4 1,54 16,106 18,-96-23,205 23,-83-15,-50-5,253-2,-322-15,95 11,-49 6,90 10,62-23,-147-6,-16 3,127-3,-99-15,-76 8,-13 2,219-18,218 26,-486-1,7 0,0 0,0 0,-1-1,1 0,6-2,-11 3,-1 0,0-1,1 1,-1-1,0 0,1 0,-1 1,0-1,0 0,0 0,1 0,-1 0,0 0,0 0,-1-1,1 1,0 0,0 0,0-1,-1 1,1 0,-1-1,1 1,-1-1,0 1,1 0,-1-1,0-2,0-1,-1 1,1-1,-1 1,0-1,0 1,0-1,-1 1,0 0,0 0,0 0,0 0,0 0,-1 0,0 1,0-1,0 1,-3-4,-9-5,0 0,-29-19,16 13,7 3,-1 2,0 0,-1 1,0 2,-1 0,-34-9,-44-8,14 3,57 15,-45-9,-39 6,-18-2,72 7,-1 2,-102 6,66 1,30-3,-108-16,84 8,-182 5,146 6,-1248-2,1352 1,0 2,-47 11,16-3,39-8,0 1,0 1,1 0,-24 12,-54 36,88-49,0 0,1-1,-1 2,1-1,0 0,0 1,0 0,1 0,-1 0,1 0,1 0,-1 1,1 0,0-1,-3 10,-15 35,15-43,0 1,0-1,-1-1,0 1,-8 6,12-11,-1 1,0-1,0 1,0-1,0 0,-1 0,1 0,0-1,-1 1,1-1,-1 0,0 0,-7 1,9-2,0-1,0 0,0 0,0 1,0-1,0 0,0-1,0 1,1 0,-1 0,0-1,1 1,-1-1,1 0,0 1,-1-1,1 0,0 0,0 0,0 0,0 0,0 0,1 0,-1-2,-3-8,0 1,-2-21,3 6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8T19:18:50.67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1978 108 24575,'-7'5'0,"0"-1"0,0 1 0,0 0 0,-10 12 0,0-1 0,-334 317 0,251-210 0,31-35 0,-35 33 0,-110 135 0,157-185 0,24-32 0,-47 74 0,70-99 0,0 0 0,0-1 0,-2 0 0,1-1 0,-2-1 0,-16 14 0,10-9 0,7-5 0,0 1 0,2 1 0,-18 25 0,17-23 0,0 0 0,-24 25 0,12-18 0,2 2 0,0 0 0,-24 38 0,-43 85 0,44-69 0,12-11 0,25-49 0,0-1 0,-20 30 0,-14 14 0,-35 71 0,61-102 0,1 1 0,2 0 0,1 1 0,-11 56 0,5-10 0,-44 117 0,4-19 0,47-137 0,2 0 0,-6 66 0,13 206 0,3-146 0,-3-63 0,3 117 0,2-192 0,0-1 0,2 1 0,1-1 0,17 39 0,-5-12 0,43 99 0,17 20 0,-34-82 0,-25-49 0,2 0 0,1-2 0,39 49 0,-11-20 0,-34-43 0,1-1 0,1-1 0,1 0 0,1-2 0,37 31 0,3-12 0,109 53 0,73 14 0,134 69 0,-353-164 0,0-1 0,1-1 0,0-1 0,1-1 0,0-1 0,0-2 0,1 0 0,0-2 0,-1-1 0,40-2 0,516-6 0,-407 7 0,-109-5 0,0-3 0,112-25 0,-100 15 0,101-8 0,-43 25 0,12-1 0,-124-2 0,27-8 0,-10 3 0,-27 5 0,1 0 0,-1-1 0,0-1 0,0 0 0,0-1 0,0 0 0,-1-1 0,0-1 0,-1 0 0,1 0 0,-2-1 0,1-1 0,-1 0 0,-1-1 0,18-21 0,14-30 0,46-93 0,21-72 0,240-605-1051,-332 790 1053,80-207-11,-20-5-2,-72 221 192,-1-1 0,-1 1 1,-1-1-1,-6-53 0,1 15-18,1 40-163,-2 1 0,-1 0 0,-11-36 0,3 15 0,-39-146 0,3 13 0,33 124 0,-3 1 0,-2 1 0,-36-70 0,-48-102 0,57 120 0,-24-31 0,6 11 0,60 115 0,0-1 0,-7-32 0,-1-9 0,-64-130 0,5 14 0,-86-259 0,143 395 0,-30-57 0,37 81 0,0 0 0,-1 0 0,0 1 0,-1 0 0,-1 0 0,-21-17 0,-53-31 0,-93-51 0,0 1 0,164 100 0,-1 1 0,0 1 0,-1 0 0,0 1 0,0 1 0,-1 1 0,1 0 0,-1 1 0,-1 1 0,1 1 0,-1 1 0,-32-1 0,-9 5 0,15-1 0,0-1 0,-80-11 0,-52-24 0,163 33 0,0 0 0,1 1 0,-1 1 0,0 0 0,-22 3 0,-68 19 0,70-13 0,-55 7 0,77-16 0,8 0 0,0 0 0,-1 0 0,1 1 0,0-1 0,0 1 0,0 0 0,0 0 0,0 0 0,0 1 0,0-1 0,0 1 0,-3 2 0,6 2-1365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CFD917-3EEA-47EC-B34B-53CC3C19E7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FA8A9CC-D223-4B12-B2FD-188E1AADBD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A2E7D3-6F1F-42D3-9186-1F8D31EFF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6DB0B-7BB8-426F-AD3D-F4C63E72D404}" type="datetimeFigureOut">
              <a:rPr lang="en-GB" smtClean="0"/>
              <a:t>05/05/2022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FF716D-FA65-45BD-829C-5DDEA537F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1B3CAC-74C2-449E-8D4C-F3F5FC8214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5205C-5643-4057-B9B6-CE543D6F33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3812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A68EDA-67D5-4C5F-89D3-02DD608792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532822-FB18-420F-8E15-0B4B938953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1721E1-3014-4EDB-9244-0DC229C5C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6DB0B-7BB8-426F-AD3D-F4C63E72D404}" type="datetimeFigureOut">
              <a:rPr lang="en-GB" smtClean="0"/>
              <a:t>05/05/2022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14B19D-FAF5-4CFF-B1C8-749A981923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731D5D-D09F-4439-8CC9-F33414546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5205C-5643-4057-B9B6-CE543D6F33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5232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F41D4-4329-49C8-B93E-96575C37DA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1D536F-A25E-4C7E-AEC3-9CA23C217E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F63295-8184-4E33-A65F-888AB0DEC3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6DB0B-7BB8-426F-AD3D-F4C63E72D404}" type="datetimeFigureOut">
              <a:rPr lang="en-GB" smtClean="0"/>
              <a:t>05/05/2022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594414-FC8C-478F-9F97-DD9C33F137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3D26FB-615A-45B4-AF04-87821AB918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5205C-5643-4057-B9B6-CE543D6F33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811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8AA83D-8683-4B7F-8D0F-6C97F1B1C2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212165-0C3F-4328-92A5-45CD69CF59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4EBB0F-84BC-4BC3-8CDF-9A642E92AB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84FE30-5EC2-434F-8924-D1D3E8A64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6DB0B-7BB8-426F-AD3D-F4C63E72D404}" type="datetimeFigureOut">
              <a:rPr lang="en-GB" smtClean="0"/>
              <a:t>05/05/2022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195FB3-2FFB-4DCD-B422-BB45C2F4C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C5D6B1-8249-40C5-B164-FC9105C21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5205C-5643-4057-B9B6-CE543D6F33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465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E5669D-51C8-4074-B504-1D09F16DC2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E2332D-3CDC-4CD6-B0A1-5385936C48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241B98-7554-4EA0-A17F-A8AE2C30BC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2BF5E6-C40D-4386-9542-FE11A0833DD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7FC6A-C72A-4CC4-A0DA-B36EB50F302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005BA85-4661-4E87-ABFE-B80A0440DA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6DB0B-7BB8-426F-AD3D-F4C63E72D404}" type="datetimeFigureOut">
              <a:rPr lang="en-GB" smtClean="0"/>
              <a:t>05/05/2022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755EB3-47C2-4641-8B53-60A9AE6B69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50795D0-DFE4-4F38-A27D-1D7B6D982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5205C-5643-4057-B9B6-CE543D6F33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3501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381352-0473-4584-B0F0-D4A72AF66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9B22B2-2516-441D-83D2-C402B6D2C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6DB0B-7BB8-426F-AD3D-F4C63E72D404}" type="datetimeFigureOut">
              <a:rPr lang="en-GB" smtClean="0"/>
              <a:t>05/05/2022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971E709-6952-4B1A-97E3-3E9CEA7EF4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A75AA5-0C6B-461C-B86D-E80A010D2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5205C-5643-4057-B9B6-CE543D6F33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70255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E8C5D4-3830-4140-A951-2AE9B1EBC3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6DB0B-7BB8-426F-AD3D-F4C63E72D404}" type="datetimeFigureOut">
              <a:rPr lang="en-GB" smtClean="0"/>
              <a:t>05/05/2022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502CFDF-5877-420D-AFB8-8265EA333F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2FF365-37B4-48B9-805F-97C5FC6E73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5205C-5643-4057-B9B6-CE543D6F33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84107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025CF5-B00B-4C16-A271-04D04D7DDA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74F564-BF58-4C69-9814-9FC098F958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66AC98F-4156-4138-99E9-A6A6CA80B4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C8C297-F98E-4355-82A8-B830BB37CA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6DB0B-7BB8-426F-AD3D-F4C63E72D404}" type="datetimeFigureOut">
              <a:rPr lang="en-GB" smtClean="0"/>
              <a:t>05/05/2022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E8B1C6-B70C-41EF-96DE-B9FE6BC523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116A43-E465-4092-B5ED-FDFEF2885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5205C-5643-4057-B9B6-CE543D6F33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010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71BB7D-253A-4077-B31E-9FF3D67E8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980B443-AC0E-4D6D-9C7C-113A54EEE7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0BA4C3-B46D-4BB5-91AE-D0B2BE3439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DC54DC-F6C4-40AE-96D1-C2BE2111EF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6DB0B-7BB8-426F-AD3D-F4C63E72D404}" type="datetimeFigureOut">
              <a:rPr lang="en-GB" smtClean="0"/>
              <a:t>05/05/2022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F72338-3CDC-4086-A840-C7C5DCFB0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68A4D6-EB6D-4F04-997F-D88E5A2F9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5205C-5643-4057-B9B6-CE543D6F33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6985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609A79-F2B6-446F-B718-7FD89E5F5C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3CC7A8-0830-45B1-B23A-161D59064D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3FF871-126E-4CBD-B4AF-B17E30A17B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6DB0B-7BB8-426F-AD3D-F4C63E72D404}" type="datetimeFigureOut">
              <a:rPr lang="en-GB" smtClean="0"/>
              <a:t>05/05/2022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617CD-63A7-4050-9D08-03A365607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54AEF9-E841-44AE-920C-7AD99E3869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5205C-5643-4057-B9B6-CE543D6F33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7689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C139D66-7B22-4512-8DFD-37F8A12B06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0F8AB5-AFDE-4774-8AA4-76BB9A5027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F94C66-E698-4049-BD24-F8018F77C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6DB0B-7BB8-426F-AD3D-F4C63E72D404}" type="datetimeFigureOut">
              <a:rPr lang="en-GB" smtClean="0"/>
              <a:t>05/05/2022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9D87F3-0C97-4392-8172-E15C37B31B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D5B74D-332B-4A7E-A3C4-CC64EE173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5205C-5643-4057-B9B6-CE543D6F33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7519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49FC4C-846A-4E49-9839-5C343DDD60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99D288-F8AC-4638-B62F-E162B81DA6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0A597C-61EE-4F64-83FA-58C5A2589A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6DB0B-7BB8-426F-AD3D-F4C63E72D404}" type="datetimeFigureOut">
              <a:rPr lang="en-GB" smtClean="0"/>
              <a:t>05/05/2022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168C5F-E768-497C-BBAF-A88F1EBF216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3BCD11-1CEA-4220-B3AE-02FE058CD5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05205C-5643-4057-B9B6-CE543D6F33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462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customXml" Target="../ink/ink2.xml"/><Relationship Id="rId7" Type="http://schemas.openxmlformats.org/officeDocument/2006/relationships/customXml" Target="../ink/ink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customXml" Target="../ink/ink3.xml"/><Relationship Id="rId10" Type="http://schemas.openxmlformats.org/officeDocument/2006/relationships/image" Target="../media/image7.png"/><Relationship Id="rId4" Type="http://schemas.openxmlformats.org/officeDocument/2006/relationships/image" Target="../media/image4.png"/><Relationship Id="rId9" Type="http://schemas.openxmlformats.org/officeDocument/2006/relationships/customXml" Target="../ink/ink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ustomXml" Target="../ink/ink6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customXml" Target="../ink/ink7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CA8541-2FF2-4A57-AC2F-6E3FE372AA9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Reading Eggs</a:t>
            </a:r>
            <a:br>
              <a:rPr lang="en-GB" dirty="0"/>
            </a:br>
            <a:br>
              <a:rPr lang="en-GB" dirty="0"/>
            </a:br>
            <a:r>
              <a:rPr lang="en-GB" dirty="0"/>
              <a:t>5.5.2022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5B92C0-E1D6-40A5-87C6-CCFFD67184C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62549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094A7B9-0E0B-4CBF-83F3-AFDCF33CF2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2382" y="834891"/>
            <a:ext cx="10427236" cy="5188217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A3A80FA7-86D6-42F0-A5CB-8B4BBD056096}"/>
                  </a:ext>
                </a:extLst>
              </p14:cNvPr>
              <p14:cNvContentPartPr/>
              <p14:nvPr/>
            </p14:nvContentPartPr>
            <p14:xfrm>
              <a:off x="8001120" y="384800"/>
              <a:ext cx="1337400" cy="96660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A3A80FA7-86D6-42F0-A5CB-8B4BBD056096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992120" y="376160"/>
                <a:ext cx="1355040" cy="9842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674237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56BE77B-01D6-4D91-BC2D-33E515DBEE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298" y="450697"/>
            <a:ext cx="11735403" cy="5956606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64D325E6-AB9B-4E87-9A7D-BC5CF5DE17C1}"/>
                  </a:ext>
                </a:extLst>
              </p14:cNvPr>
              <p14:cNvContentPartPr/>
              <p14:nvPr/>
            </p14:nvContentPartPr>
            <p14:xfrm>
              <a:off x="6796920" y="1696640"/>
              <a:ext cx="2153880" cy="20304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64D325E6-AB9B-4E87-9A7D-BC5CF5DE17C1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743280" y="1588640"/>
                <a:ext cx="2261520" cy="418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CB1D820F-D1A8-482E-B113-27A3455FA6DC}"/>
                  </a:ext>
                </a:extLst>
              </p14:cNvPr>
              <p14:cNvContentPartPr/>
              <p14:nvPr/>
            </p14:nvContentPartPr>
            <p14:xfrm>
              <a:off x="6797280" y="1767200"/>
              <a:ext cx="1982160" cy="25560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CB1D820F-D1A8-482E-B113-27A3455FA6DC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743280" y="1659200"/>
                <a:ext cx="2089800" cy="471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E012F50D-CB52-41A5-9B00-260FC89430DF}"/>
                  </a:ext>
                </a:extLst>
              </p14:cNvPr>
              <p14:cNvContentPartPr/>
              <p14:nvPr/>
            </p14:nvContentPartPr>
            <p14:xfrm>
              <a:off x="11227800" y="1279400"/>
              <a:ext cx="290520" cy="17928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E012F50D-CB52-41A5-9B00-260FC89430DF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1173800" y="1171760"/>
                <a:ext cx="398160" cy="394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CE2BE36D-14C8-4523-8567-465B2D6B6F3F}"/>
                  </a:ext>
                </a:extLst>
              </p14:cNvPr>
              <p14:cNvContentPartPr/>
              <p14:nvPr/>
            </p14:nvContentPartPr>
            <p14:xfrm>
              <a:off x="3558720" y="2529320"/>
              <a:ext cx="2294640" cy="160668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CE2BE36D-14C8-4523-8567-465B2D6B6F3F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549720" y="2520680"/>
                <a:ext cx="2312280" cy="16243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7649096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AC19D28-704C-4DAE-A1B3-6F9105129B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4093" y="723761"/>
            <a:ext cx="9023814" cy="5410478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700AEBDE-5E9A-4C90-863D-42FB76A5C140}"/>
                  </a:ext>
                </a:extLst>
              </p14:cNvPr>
              <p14:cNvContentPartPr/>
              <p14:nvPr/>
            </p14:nvContentPartPr>
            <p14:xfrm>
              <a:off x="4987920" y="1208840"/>
              <a:ext cx="1429560" cy="31608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700AEBDE-5E9A-4C90-863D-42FB76A5C140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934280" y="1101200"/>
                <a:ext cx="1537200" cy="531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69F7BD30-6985-4C49-B5F9-E7A8CD0960DB}"/>
                  </a:ext>
                </a:extLst>
              </p14:cNvPr>
              <p14:cNvContentPartPr/>
              <p14:nvPr/>
            </p14:nvContentPartPr>
            <p14:xfrm>
              <a:off x="5343240" y="1637240"/>
              <a:ext cx="1618920" cy="197208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69F7BD30-6985-4C49-B5F9-E7A8CD0960DB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334600" y="1628600"/>
                <a:ext cx="1636560" cy="19897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0476420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5</Words>
  <Application>Microsoft Office PowerPoint</Application>
  <PresentationFormat>Widescreen</PresentationFormat>
  <Paragraphs>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Reading Eggs  5.5.2022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 Workshop 5.5.2022</dc:title>
  <dc:creator>Karen Skerritt</dc:creator>
  <cp:lastModifiedBy>Karen Skerritt</cp:lastModifiedBy>
  <cp:revision>4</cp:revision>
  <dcterms:created xsi:type="dcterms:W3CDTF">2022-04-28T19:13:54Z</dcterms:created>
  <dcterms:modified xsi:type="dcterms:W3CDTF">2022-05-05T11:06:51Z</dcterms:modified>
</cp:coreProperties>
</file>