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12" y="-3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2020-04-30T08:37:14Z</dcterms:modified>
</cp:coreProperties>
</file>