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aca5c6d32b_1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aca5c6d32b_1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ca5c6d32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ca5c6d32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ca5c6d32b_1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aca5c6d32b_1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aca5c6d32b_1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aca5c6d32b_1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aca5c6d32b_1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aca5c6d32b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aca5c6d32b_1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aca5c6d32b_1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aca5c6d32b_1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aca5c6d32b_1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aca5c6d32b_1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aca5c6d32b_1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aca5c6d32b_1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aca5c6d32b_1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aca5c6d32b_1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aca5c6d32b_1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aca5c6d32b_2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aca5c6d32b_2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drive.google.com/file/d/1T_5_dyCHnX_0maiLUnudjnK8-GMTDyvN/view" TargetMode="External"/><Relationship Id="rId4" Type="http://schemas.openxmlformats.org/officeDocument/2006/relationships/image" Target="../media/image1.png"/><Relationship Id="rId5" Type="http://schemas.openxmlformats.org/officeDocument/2006/relationships/hyperlink" Target="https://vimeo.com/459320389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subtract two 4-digit numbers with one exchange.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294875"/>
            <a:ext cx="8520600" cy="89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Instructions</a:t>
            </a:r>
            <a:endParaRPr/>
          </a:p>
        </p:txBody>
      </p:sp>
      <p:sp>
        <p:nvSpPr>
          <p:cNvPr id="61" name="Google Shape;61;p14"/>
          <p:cNvSpPr txBox="1"/>
          <p:nvPr/>
        </p:nvSpPr>
        <p:spPr>
          <a:xfrm>
            <a:off x="0" y="1391275"/>
            <a:ext cx="8600700" cy="3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W</a:t>
            </a:r>
            <a:r>
              <a:rPr lang="en-GB" sz="2400">
                <a:solidFill>
                  <a:schemeClr val="dk1"/>
                </a:solidFill>
              </a:rPr>
              <a:t>atch the video on the following slide.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Try to complete the questions on the rest of the slides.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Do your working out on some paper and just add your answers to the slides.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8" name="Google Shape;68;p15" title="Aut5.4.4 - Subtract two 4-digit numbers (one exchange)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5"/>
          <p:cNvSpPr txBox="1"/>
          <p:nvPr/>
        </p:nvSpPr>
        <p:spPr>
          <a:xfrm>
            <a:off x="-824400" y="1264800"/>
            <a:ext cx="1967400" cy="3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Here is the link to the video just in case it didn’t work on the previous slide: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accent5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https://vimeo.com/459320389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60247" y="0"/>
            <a:ext cx="727210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6"/>
          <p:cNvSpPr txBox="1"/>
          <p:nvPr/>
        </p:nvSpPr>
        <p:spPr>
          <a:xfrm>
            <a:off x="3569525" y="1264800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2262575" y="2852825"/>
            <a:ext cx="5256000" cy="10119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172" y="0"/>
            <a:ext cx="7272106" cy="5143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86" name="Google Shape;86;p17"/>
          <p:cNvSpPr txBox="1"/>
          <p:nvPr/>
        </p:nvSpPr>
        <p:spPr>
          <a:xfrm>
            <a:off x="4286250" y="1152475"/>
            <a:ext cx="6324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4930500" y="1638525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88" name="Google Shape;88;p17"/>
          <p:cNvSpPr txBox="1"/>
          <p:nvPr/>
        </p:nvSpPr>
        <p:spPr>
          <a:xfrm>
            <a:off x="4792175" y="2220450"/>
            <a:ext cx="6324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5747725" y="2124575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294" y="0"/>
            <a:ext cx="72614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8"/>
          <p:cNvSpPr txBox="1"/>
          <p:nvPr/>
        </p:nvSpPr>
        <p:spPr>
          <a:xfrm>
            <a:off x="2768475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6" name="Google Shape;96;p18"/>
          <p:cNvSpPr txBox="1"/>
          <p:nvPr/>
        </p:nvSpPr>
        <p:spPr>
          <a:xfrm>
            <a:off x="3133875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3438650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5633150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5998550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6303325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5335850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3065775" y="4242025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3431175" y="4242025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3735950" y="4242025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2768475" y="4242025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294" y="0"/>
            <a:ext cx="7261411" cy="51435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1" name="Google Shape;111;p19"/>
          <p:cNvSpPr txBox="1"/>
          <p:nvPr/>
        </p:nvSpPr>
        <p:spPr>
          <a:xfrm>
            <a:off x="5703425" y="23329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6068825" y="23329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6373600" y="23329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4" name="Google Shape;114;p19"/>
          <p:cNvSpPr txBox="1"/>
          <p:nvPr/>
        </p:nvSpPr>
        <p:spPr>
          <a:xfrm>
            <a:off x="5406125" y="23329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5" name="Google Shape;115;p19"/>
          <p:cNvSpPr txBox="1"/>
          <p:nvPr/>
        </p:nvSpPr>
        <p:spPr>
          <a:xfrm>
            <a:off x="3199750" y="41858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6" name="Google Shape;116;p19"/>
          <p:cNvSpPr txBox="1"/>
          <p:nvPr/>
        </p:nvSpPr>
        <p:spPr>
          <a:xfrm>
            <a:off x="3565150" y="41858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7" name="Google Shape;117;p19"/>
          <p:cNvSpPr txBox="1"/>
          <p:nvPr/>
        </p:nvSpPr>
        <p:spPr>
          <a:xfrm>
            <a:off x="3869925" y="41858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8" name="Google Shape;118;p19"/>
          <p:cNvSpPr txBox="1"/>
          <p:nvPr/>
        </p:nvSpPr>
        <p:spPr>
          <a:xfrm>
            <a:off x="2902450" y="41858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9" name="Google Shape;119;p19"/>
          <p:cNvSpPr txBox="1"/>
          <p:nvPr/>
        </p:nvSpPr>
        <p:spPr>
          <a:xfrm>
            <a:off x="2844675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20" name="Google Shape;120;p19"/>
          <p:cNvSpPr txBox="1"/>
          <p:nvPr/>
        </p:nvSpPr>
        <p:spPr>
          <a:xfrm>
            <a:off x="3210075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21" name="Google Shape;121;p19"/>
          <p:cNvSpPr txBox="1"/>
          <p:nvPr/>
        </p:nvSpPr>
        <p:spPr>
          <a:xfrm>
            <a:off x="3514850" y="23048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3694" y="152400"/>
            <a:ext cx="72614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0"/>
          <p:cNvSpPr txBox="1"/>
          <p:nvPr/>
        </p:nvSpPr>
        <p:spPr>
          <a:xfrm>
            <a:off x="2944600" y="25485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5900175" y="24875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29" name="Google Shape;129;p20"/>
          <p:cNvSpPr txBox="1"/>
          <p:nvPr/>
        </p:nvSpPr>
        <p:spPr>
          <a:xfrm>
            <a:off x="6265575" y="24875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6570350" y="24875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1" name="Google Shape;131;p20"/>
          <p:cNvSpPr txBox="1"/>
          <p:nvPr/>
        </p:nvSpPr>
        <p:spPr>
          <a:xfrm>
            <a:off x="5602875" y="248755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2" name="Google Shape;132;p20"/>
          <p:cNvSpPr txBox="1"/>
          <p:nvPr/>
        </p:nvSpPr>
        <p:spPr>
          <a:xfrm>
            <a:off x="3241900" y="25485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3607300" y="25485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4" name="Google Shape;134;p20"/>
          <p:cNvSpPr txBox="1"/>
          <p:nvPr/>
        </p:nvSpPr>
        <p:spPr>
          <a:xfrm>
            <a:off x="3912075" y="25485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5" name="Google Shape;135;p20"/>
          <p:cNvSpPr txBox="1"/>
          <p:nvPr/>
        </p:nvSpPr>
        <p:spPr>
          <a:xfrm>
            <a:off x="2944600" y="25485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6" name="Google Shape;136;p20"/>
          <p:cNvSpPr txBox="1"/>
          <p:nvPr/>
        </p:nvSpPr>
        <p:spPr>
          <a:xfrm>
            <a:off x="3241900" y="43663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7" name="Google Shape;137;p20"/>
          <p:cNvSpPr txBox="1"/>
          <p:nvPr/>
        </p:nvSpPr>
        <p:spPr>
          <a:xfrm>
            <a:off x="3607300" y="43663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8" name="Google Shape;138;p20"/>
          <p:cNvSpPr txBox="1"/>
          <p:nvPr/>
        </p:nvSpPr>
        <p:spPr>
          <a:xfrm>
            <a:off x="3912075" y="43663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39" name="Google Shape;139;p20"/>
          <p:cNvSpPr txBox="1"/>
          <p:nvPr/>
        </p:nvSpPr>
        <p:spPr>
          <a:xfrm>
            <a:off x="2944600" y="4366300"/>
            <a:ext cx="365400" cy="35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294" y="0"/>
            <a:ext cx="72614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1"/>
          <p:cNvSpPr txBox="1"/>
          <p:nvPr/>
        </p:nvSpPr>
        <p:spPr>
          <a:xfrm>
            <a:off x="4159750" y="3218200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48" name="Google Shape;148;p21"/>
          <p:cNvSpPr txBox="1"/>
          <p:nvPr/>
        </p:nvSpPr>
        <p:spPr>
          <a:xfrm>
            <a:off x="1944000" y="4089500"/>
            <a:ext cx="5256000" cy="10539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55" name="Google Shape;15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5947" y="0"/>
            <a:ext cx="727210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2"/>
          <p:cNvSpPr txBox="1"/>
          <p:nvPr/>
        </p:nvSpPr>
        <p:spPr>
          <a:xfrm>
            <a:off x="6225575" y="3246300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294" y="0"/>
            <a:ext cx="72614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3"/>
          <p:cNvSpPr txBox="1"/>
          <p:nvPr/>
        </p:nvSpPr>
        <p:spPr>
          <a:xfrm>
            <a:off x="6211525" y="4356525"/>
            <a:ext cx="1082100" cy="351300"/>
          </a:xfrm>
          <a:prstGeom prst="rect">
            <a:avLst/>
          </a:pr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to submit:</a:t>
            </a:r>
            <a:endParaRPr/>
          </a:p>
        </p:txBody>
      </p:sp>
      <p:sp>
        <p:nvSpPr>
          <p:cNvPr id="170" name="Google Shape;170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Once you have finished adding your answers they will automatically save.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1) Go back to google classroom and go to the classwork page.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2) Find this assignment and click 'view assignment'.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3) On the right hand side of the screen click 'Hand in'.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