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74" autoAdjust="0"/>
    <p:restoredTop sz="94489"/>
  </p:normalViewPr>
  <p:slideViewPr>
    <p:cSldViewPr snapToGrid="0" snapToObjects="1">
      <p:cViewPr varScale="1">
        <p:scale>
          <a:sx n="112" d="100"/>
          <a:sy n="112" d="100"/>
        </p:scale>
        <p:origin x="208" y="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292F56-9A1E-F34A-AAF8-2DE2AE7CB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A6BA31-8710-BD48-B6E5-F4D6FA9D9A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1CFBA8-B01C-964F-9138-E9B3E77CE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D8959-55D8-FA4A-A74A-F31BAF2CB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2020-06-01T17:41:03Z</dcterms:modified>
</cp:coreProperties>
</file>