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21" Type="http://schemas.openxmlformats.org/officeDocument/2006/relationships/slide" Target="slides/slide16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ad73dcb9f0_0_1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ad73dcb9f0_0_1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ad73dcb9f0_0_1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ad73dcb9f0_0_1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ad73dcb9f0_0_129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ad73dcb9f0_0_1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ad73dcb9f0_0_2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ad73dcb9f0_0_2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ad73dcb9f0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" name="Google Shape;78;gad73dcb9f0_0_0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ad73dcb9f0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gad73dcb9f0_0_4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ad73dcb9f0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gad73dcb9f0_0_8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ad73dcb9f0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gad73dcb9f0_0_12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ad73dcb9f0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gad73dcb9f0_0_16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ad73dcb9f0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gad73dcb9f0_0_20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ad73dcb9f0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gad73dcb9f0_0_24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ad73dcb9f0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gad73dcb9f0_0_28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ad73dcb9f0_0_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Google Shape;143;gad73dcb9f0_0_32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ad73dcb9f0_0_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gad73dcb9f0_0_36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ad73dcb9f0_0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gad73dcb9f0_0_40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ad73dcb9f0_0_2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ad73dcb9f0_0_2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hyperlink" Target="https://vimeo.com/461352146" TargetMode="External"/><Relationship Id="rId4" Type="http://schemas.openxmlformats.org/officeDocument/2006/relationships/hyperlink" Target="http://drive.google.com/file/d/1gsZKYBP0KJpN4kZRbX2_AJ13aOAJ89HV/view" TargetMode="External"/><Relationship Id="rId5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3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6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9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1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2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0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3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685800" y="2130425"/>
            <a:ext cx="7772400" cy="1470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Maths </a:t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To round to estimate and </a:t>
            </a:r>
            <a:r>
              <a:rPr lang="en-GB"/>
              <a:t>approximate</a:t>
            </a:r>
            <a:r>
              <a:rPr lang="en-GB"/>
              <a:t>. 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ctrTitle"/>
          </p:nvPr>
        </p:nvSpPr>
        <p:spPr>
          <a:xfrm>
            <a:off x="311700" y="294875"/>
            <a:ext cx="8520600" cy="899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Instructions</a:t>
            </a:r>
            <a:endParaRPr/>
          </a:p>
        </p:txBody>
      </p:sp>
      <p:sp>
        <p:nvSpPr>
          <p:cNvPr id="61" name="Google Shape;61;p14"/>
          <p:cNvSpPr txBox="1"/>
          <p:nvPr/>
        </p:nvSpPr>
        <p:spPr>
          <a:xfrm>
            <a:off x="0" y="1391275"/>
            <a:ext cx="8600700" cy="363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AutoNum type="arabicPeriod"/>
            </a:pPr>
            <a:r>
              <a:rPr lang="en-GB" sz="2400">
                <a:solidFill>
                  <a:schemeClr val="dk1"/>
                </a:solidFill>
              </a:rPr>
              <a:t>Watch the video on the following slide. </a:t>
            </a:r>
            <a:endParaRPr sz="2400">
              <a:solidFill>
                <a:schemeClr val="dk1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AutoNum type="arabicPeriod"/>
            </a:pPr>
            <a:r>
              <a:rPr lang="en-GB" sz="2400">
                <a:solidFill>
                  <a:schemeClr val="dk1"/>
                </a:solidFill>
              </a:rPr>
              <a:t>Try to complete the questions on the rest of the slides. </a:t>
            </a:r>
            <a:endParaRPr sz="2400">
              <a:solidFill>
                <a:schemeClr val="dk1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AutoNum type="arabicPeriod"/>
            </a:pPr>
            <a:r>
              <a:rPr lang="en-GB" sz="2400">
                <a:solidFill>
                  <a:schemeClr val="dk1"/>
                </a:solidFill>
              </a:rPr>
              <a:t>Do your working out on some paper and just add your answers to the slides. 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idx="1" type="subTitle"/>
          </p:nvPr>
        </p:nvSpPr>
        <p:spPr>
          <a:xfrm>
            <a:off x="311700" y="2125594"/>
            <a:ext cx="8520600" cy="594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15"/>
          <p:cNvSpPr txBox="1"/>
          <p:nvPr/>
        </p:nvSpPr>
        <p:spPr>
          <a:xfrm>
            <a:off x="0" y="196745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/>
              <a:t>Video link:</a:t>
            </a:r>
            <a:endParaRPr sz="2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>
                <a:solidFill>
                  <a:schemeClr val="hlink"/>
                </a:solidFill>
                <a:hlinkClick r:id="rId3"/>
              </a:rPr>
              <a:t>https://vimeo.com/461352146</a:t>
            </a:r>
            <a:endParaRPr sz="4100"/>
          </a:p>
        </p:txBody>
      </p:sp>
      <p:pic>
        <p:nvPicPr>
          <p:cNvPr id="68" name="Google Shape;68;p15" title="Aut5.5.2 - Round to estimate and approximate.mp4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505950" y="0"/>
            <a:ext cx="6745576" cy="5059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16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75" name="Google Shape;7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36226" y="0"/>
            <a:ext cx="7271547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ear 5 PP ws3.jpg" id="80" name="Google Shape;80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2875"/>
            <a:ext cx="6858000" cy="4848301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17"/>
          <p:cNvSpPr txBox="1"/>
          <p:nvPr/>
        </p:nvSpPr>
        <p:spPr>
          <a:xfrm>
            <a:off x="3642000" y="2684175"/>
            <a:ext cx="742500" cy="30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" name="Google Shape;82;p17"/>
          <p:cNvSpPr txBox="1"/>
          <p:nvPr/>
        </p:nvSpPr>
        <p:spPr>
          <a:xfrm>
            <a:off x="3642000" y="3173850"/>
            <a:ext cx="742500" cy="30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" name="Google Shape;83;p17"/>
          <p:cNvSpPr txBox="1"/>
          <p:nvPr/>
        </p:nvSpPr>
        <p:spPr>
          <a:xfrm>
            <a:off x="925350" y="4099175"/>
            <a:ext cx="742500" cy="30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" name="Google Shape;84;p17"/>
          <p:cNvSpPr txBox="1"/>
          <p:nvPr/>
        </p:nvSpPr>
        <p:spPr>
          <a:xfrm>
            <a:off x="1906875" y="4099175"/>
            <a:ext cx="742500" cy="30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7"/>
          <p:cNvSpPr txBox="1"/>
          <p:nvPr/>
        </p:nvSpPr>
        <p:spPr>
          <a:xfrm>
            <a:off x="2888400" y="4099175"/>
            <a:ext cx="742500" cy="30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ear 5 PP ws32.jpg" id="90" name="Google Shape;90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2875"/>
            <a:ext cx="6858000" cy="4848301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8"/>
          <p:cNvSpPr txBox="1"/>
          <p:nvPr/>
        </p:nvSpPr>
        <p:spPr>
          <a:xfrm>
            <a:off x="2433425" y="2642025"/>
            <a:ext cx="742500" cy="30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8"/>
          <p:cNvSpPr txBox="1"/>
          <p:nvPr/>
        </p:nvSpPr>
        <p:spPr>
          <a:xfrm>
            <a:off x="2058564" y="196745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8"/>
          <p:cNvSpPr txBox="1"/>
          <p:nvPr/>
        </p:nvSpPr>
        <p:spPr>
          <a:xfrm>
            <a:off x="1826393" y="196745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8"/>
          <p:cNvSpPr txBox="1"/>
          <p:nvPr/>
        </p:nvSpPr>
        <p:spPr>
          <a:xfrm>
            <a:off x="1594221" y="196745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18"/>
          <p:cNvSpPr txBox="1"/>
          <p:nvPr/>
        </p:nvSpPr>
        <p:spPr>
          <a:xfrm>
            <a:off x="1362050" y="196745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ear 5 PP ws33.jpg" id="100" name="Google Shape;100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2875"/>
            <a:ext cx="6858000" cy="4848301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19"/>
          <p:cNvSpPr txBox="1"/>
          <p:nvPr/>
        </p:nvSpPr>
        <p:spPr>
          <a:xfrm>
            <a:off x="2531800" y="1531800"/>
            <a:ext cx="953400" cy="379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19"/>
          <p:cNvSpPr txBox="1"/>
          <p:nvPr/>
        </p:nvSpPr>
        <p:spPr>
          <a:xfrm>
            <a:off x="3710075" y="1531800"/>
            <a:ext cx="953400" cy="379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19"/>
          <p:cNvSpPr txBox="1"/>
          <p:nvPr/>
        </p:nvSpPr>
        <p:spPr>
          <a:xfrm>
            <a:off x="4888350" y="1531800"/>
            <a:ext cx="953400" cy="379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19"/>
          <p:cNvSpPr txBox="1"/>
          <p:nvPr/>
        </p:nvSpPr>
        <p:spPr>
          <a:xfrm>
            <a:off x="2230125" y="2101425"/>
            <a:ext cx="953400" cy="379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9"/>
          <p:cNvSpPr txBox="1"/>
          <p:nvPr/>
        </p:nvSpPr>
        <p:spPr>
          <a:xfrm>
            <a:off x="3380300" y="2101425"/>
            <a:ext cx="953400" cy="379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19"/>
          <p:cNvSpPr txBox="1"/>
          <p:nvPr/>
        </p:nvSpPr>
        <p:spPr>
          <a:xfrm>
            <a:off x="4530475" y="2101425"/>
            <a:ext cx="953400" cy="379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ear 5 PP ws34.jpg" id="111" name="Google Shape;111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2875"/>
            <a:ext cx="6858000" cy="4848301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20"/>
          <p:cNvSpPr txBox="1"/>
          <p:nvPr/>
        </p:nvSpPr>
        <p:spPr>
          <a:xfrm>
            <a:off x="929750" y="2636075"/>
            <a:ext cx="5169300" cy="87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ear 5 PP ws35.jpg" id="117" name="Google Shape;117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2875"/>
            <a:ext cx="6858000" cy="4848301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21"/>
          <p:cNvSpPr txBox="1"/>
          <p:nvPr/>
        </p:nvSpPr>
        <p:spPr>
          <a:xfrm>
            <a:off x="2826900" y="1714500"/>
            <a:ext cx="953400" cy="379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21"/>
          <p:cNvSpPr txBox="1"/>
          <p:nvPr/>
        </p:nvSpPr>
        <p:spPr>
          <a:xfrm>
            <a:off x="2150175" y="2302525"/>
            <a:ext cx="953400" cy="379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21"/>
          <p:cNvSpPr txBox="1"/>
          <p:nvPr/>
        </p:nvSpPr>
        <p:spPr>
          <a:xfrm>
            <a:off x="2400950" y="2890550"/>
            <a:ext cx="953400" cy="379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21"/>
          <p:cNvSpPr txBox="1"/>
          <p:nvPr/>
        </p:nvSpPr>
        <p:spPr>
          <a:xfrm>
            <a:off x="3270075" y="3408375"/>
            <a:ext cx="953400" cy="379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ear 5 PP ws36.jpg" id="126" name="Google Shape;126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2875"/>
            <a:ext cx="6858000" cy="4848301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22"/>
          <p:cNvSpPr txBox="1"/>
          <p:nvPr/>
        </p:nvSpPr>
        <p:spPr>
          <a:xfrm>
            <a:off x="1084300" y="3246300"/>
            <a:ext cx="953400" cy="379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ear 5 PP ws37.jpg" id="132" name="Google Shape;132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2875"/>
            <a:ext cx="6858000" cy="4848301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23"/>
          <p:cNvSpPr txBox="1"/>
          <p:nvPr/>
        </p:nvSpPr>
        <p:spPr>
          <a:xfrm>
            <a:off x="915700" y="1624250"/>
            <a:ext cx="5169300" cy="87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23"/>
          <p:cNvSpPr txBox="1"/>
          <p:nvPr/>
        </p:nvSpPr>
        <p:spPr>
          <a:xfrm>
            <a:off x="1025925" y="3224125"/>
            <a:ext cx="5169300" cy="87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ear 5 PP ws38.jpg" id="139" name="Google Shape;139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2875"/>
            <a:ext cx="6858000" cy="4848301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24"/>
          <p:cNvSpPr txBox="1"/>
          <p:nvPr/>
        </p:nvSpPr>
        <p:spPr>
          <a:xfrm>
            <a:off x="1000000" y="1202650"/>
            <a:ext cx="5169300" cy="87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Google Shape;145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5763"/>
            <a:ext cx="6858000" cy="4851974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25"/>
          <p:cNvSpPr txBox="1"/>
          <p:nvPr/>
        </p:nvSpPr>
        <p:spPr>
          <a:xfrm>
            <a:off x="929750" y="3001475"/>
            <a:ext cx="5169300" cy="87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ear 5 PP ws310.jpg" id="151" name="Google Shape;151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2875"/>
            <a:ext cx="6858000" cy="4848301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26"/>
          <p:cNvSpPr txBox="1"/>
          <p:nvPr/>
        </p:nvSpPr>
        <p:spPr>
          <a:xfrm>
            <a:off x="3618600" y="3408375"/>
            <a:ext cx="953400" cy="379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ear 5 PP ws311.jpg" id="157" name="Google Shape;157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2875"/>
            <a:ext cx="6858000" cy="4848301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27"/>
          <p:cNvSpPr txBox="1"/>
          <p:nvPr/>
        </p:nvSpPr>
        <p:spPr>
          <a:xfrm>
            <a:off x="3298175" y="2192250"/>
            <a:ext cx="953400" cy="379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27"/>
          <p:cNvSpPr txBox="1"/>
          <p:nvPr/>
        </p:nvSpPr>
        <p:spPr>
          <a:xfrm>
            <a:off x="844350" y="1146450"/>
            <a:ext cx="5169300" cy="87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8"/>
          <p:cNvSpPr txBox="1"/>
          <p:nvPr>
            <p:ph type="title"/>
          </p:nvPr>
        </p:nvSpPr>
        <p:spPr>
          <a:xfrm>
            <a:off x="311700" y="333769"/>
            <a:ext cx="8520600" cy="429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How to submit:</a:t>
            </a:r>
            <a:endParaRPr/>
          </a:p>
        </p:txBody>
      </p:sp>
      <p:sp>
        <p:nvSpPr>
          <p:cNvPr id="165" name="Google Shape;165;p28"/>
          <p:cNvSpPr txBox="1"/>
          <p:nvPr>
            <p:ph idx="1" type="body"/>
          </p:nvPr>
        </p:nvSpPr>
        <p:spPr>
          <a:xfrm>
            <a:off x="311700" y="864356"/>
            <a:ext cx="8520600" cy="2562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Once you have finished adding your answers they will automatically save. 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1) Go back to google classroom and go to the classwork page. 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2) Find this assignment and click 'view assignment'. 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3) On the right hand side of the screen click 'Hand in'. 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