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1" r:id="rId4"/>
    <p:sldMasterId id="2147483672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a2f4228a84_0_2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a2f4228a84_0_2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a2f4228a84_0_2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a2f4228a84_0_2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a2f4228a84_0_24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a2f4228a84_0_2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a2f4228a84_0_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ga2f4228a84_0_11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a2f4228a84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ga2f4228a84_0_11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a2f4228a84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ga2f4228a84_0_123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a2f4228a84_0_1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ga2f4228a84_0_12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a2f4228a84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ga2f4228a84_0_131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a2f4228a84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ga2f4228a84_0_13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a2f4228a84_0_1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ga2f4228a84_0_13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a2f4228a84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ga2f4228a84_0_143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a2f4228a84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ga2f4228a84_0_14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a2f4228a84_0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ga2f4228a84_0_151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a2f4228a84_0_4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" name="Google Shape;366;ga2f4228a84_0_4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4"/>
          <p:cNvSpPr txBox="1"/>
          <p:nvPr>
            <p:ph idx="1" type="subTitle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rtl="0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rtl="0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" type="body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rtl="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rtl="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1" name="Google Shape;71;p16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6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" type="body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77" name="Google Shape;77;p17"/>
          <p:cNvSpPr txBox="1"/>
          <p:nvPr>
            <p:ph idx="2" type="body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78" name="Google Shape;78;p17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7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8"/>
          <p:cNvSpPr txBox="1"/>
          <p:nvPr>
            <p:ph idx="1" type="body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84" name="Google Shape;84;p18"/>
          <p:cNvSpPr txBox="1"/>
          <p:nvPr>
            <p:ph idx="2" type="body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85" name="Google Shape;85;p18"/>
          <p:cNvSpPr txBox="1"/>
          <p:nvPr>
            <p:ph idx="3" type="body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86" name="Google Shape;86;p18"/>
          <p:cNvSpPr txBox="1"/>
          <p:nvPr>
            <p:ph idx="4" type="body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87" name="Google Shape;87;p18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0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0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/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1"/>
          <p:cNvSpPr txBox="1"/>
          <p:nvPr>
            <p:ph idx="1" type="body"/>
          </p:nvPr>
        </p:nvSpPr>
        <p:spPr>
          <a:xfrm>
            <a:off x="3575050" y="204788"/>
            <a:ext cx="5111700" cy="43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02" name="Google Shape;102;p21"/>
          <p:cNvSpPr txBox="1"/>
          <p:nvPr>
            <p:ph idx="2" type="body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03" name="Google Shape;103;p2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2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2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/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2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9" name="Google Shape;109;p22"/>
          <p:cNvSpPr txBox="1"/>
          <p:nvPr>
            <p:ph idx="1" type="body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10" name="Google Shape;110;p2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2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2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23"/>
          <p:cNvSpPr txBox="1"/>
          <p:nvPr>
            <p:ph idx="1" type="body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6" name="Google Shape;116;p2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2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2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/>
          <p:nvPr>
            <p:ph type="title"/>
          </p:nvPr>
        </p:nvSpPr>
        <p:spPr>
          <a:xfrm rot="5400000">
            <a:off x="5463750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24"/>
          <p:cNvSpPr txBox="1"/>
          <p:nvPr>
            <p:ph idx="1" type="body"/>
          </p:nvPr>
        </p:nvSpPr>
        <p:spPr>
          <a:xfrm rot="5400000">
            <a:off x="1272750" y="-609572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2" name="Google Shape;122;p2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2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2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  <a:defRPr/>
            </a:lvl1pPr>
            <a:lvl2pPr indent="-406400" lvl="1" marL="914400" rtl="0">
              <a:spcBef>
                <a:spcPts val="560"/>
              </a:spcBef>
              <a:spcAft>
                <a:spcPts val="0"/>
              </a:spcAft>
              <a:buSzPts val="2800"/>
              <a:buChar char="–"/>
              <a:defRPr/>
            </a:lvl2pPr>
            <a:lvl3pPr indent="-381000" lvl="2" marL="1371600" rtl="0">
              <a:spcBef>
                <a:spcPts val="480"/>
              </a:spcBef>
              <a:spcAft>
                <a:spcPts val="0"/>
              </a:spcAft>
              <a:buSzPts val="2400"/>
              <a:buChar char="•"/>
              <a:defRPr/>
            </a:lvl3pPr>
            <a:lvl4pPr indent="-355600" lvl="3" marL="1828800" rtl="0">
              <a:spcBef>
                <a:spcPts val="400"/>
              </a:spcBef>
              <a:spcAft>
                <a:spcPts val="0"/>
              </a:spcAft>
              <a:buSzPts val="2000"/>
              <a:buChar char="–"/>
              <a:defRPr/>
            </a:lvl4pPr>
            <a:lvl5pPr indent="-355600" lvl="4" marL="2286000" rtl="0">
              <a:spcBef>
                <a:spcPts val="400"/>
              </a:spcBef>
              <a:spcAft>
                <a:spcPts val="0"/>
              </a:spcAft>
              <a:buSzPts val="2000"/>
              <a:buChar char="»"/>
              <a:defRPr/>
            </a:lvl5pPr>
            <a:lvl6pPr indent="-355600" lvl="5" marL="2743200" rtl="0"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6pPr>
            <a:lvl7pPr indent="-355600" lvl="6" marL="3200400" rtl="0"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7pPr>
            <a:lvl8pPr indent="-355600" lvl="7" marL="3657600" rtl="0"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8pPr>
            <a:lvl9pPr indent="-355600" lvl="8" marL="4114800" rtl="0"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9pPr>
          </a:lstStyle>
          <a:p/>
        </p:txBody>
      </p:sp>
      <p:sp>
        <p:nvSpPr>
          <p:cNvPr id="128" name="Google Shape;128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vimeo.com/461352921" TargetMode="External"/><Relationship Id="rId4" Type="http://schemas.openxmlformats.org/officeDocument/2006/relationships/hyperlink" Target="http://drive.google.com/file/d/1XWJvMWtgm4X-X7iRJ5T9uezTD_VrjeUv/view" TargetMode="External"/><Relationship Id="rId5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4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jpg"/><Relationship Id="rId4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6"/>
          <p:cNvSpPr txBox="1"/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Maths </a:t>
            </a:r>
            <a:endParaRPr/>
          </a:p>
        </p:txBody>
      </p:sp>
      <p:sp>
        <p:nvSpPr>
          <p:cNvPr id="134" name="Google Shape;134;p26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use inverse operations (addition and subtraction).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7"/>
          <p:cNvSpPr txBox="1"/>
          <p:nvPr>
            <p:ph type="ctrTitle"/>
          </p:nvPr>
        </p:nvSpPr>
        <p:spPr>
          <a:xfrm>
            <a:off x="311700" y="294875"/>
            <a:ext cx="8520600" cy="89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Instructions</a:t>
            </a:r>
            <a:endParaRPr/>
          </a:p>
        </p:txBody>
      </p:sp>
      <p:sp>
        <p:nvSpPr>
          <p:cNvPr id="140" name="Google Shape;140;p27"/>
          <p:cNvSpPr txBox="1"/>
          <p:nvPr/>
        </p:nvSpPr>
        <p:spPr>
          <a:xfrm>
            <a:off x="0" y="1391275"/>
            <a:ext cx="8600700" cy="363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Watch the video on the following slide.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Try to complete the questions on the rest of the slides.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Do your working out on some paper and just add your answers to the slides.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8"/>
          <p:cNvSpPr txBox="1"/>
          <p:nvPr>
            <p:ph idx="1" type="subTitle"/>
          </p:nvPr>
        </p:nvSpPr>
        <p:spPr>
          <a:xfrm>
            <a:off x="311700" y="2125594"/>
            <a:ext cx="8520600" cy="59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28"/>
          <p:cNvSpPr txBox="1"/>
          <p:nvPr/>
        </p:nvSpPr>
        <p:spPr>
          <a:xfrm>
            <a:off x="0" y="196745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Video link: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u="sng">
                <a:solidFill>
                  <a:schemeClr val="hlink"/>
                </a:solidFill>
                <a:hlinkClick r:id="rId3"/>
              </a:rPr>
              <a:t>https://vimeo.com/461352921</a:t>
            </a:r>
            <a:endParaRPr sz="5300"/>
          </a:p>
        </p:txBody>
      </p:sp>
      <p:pic>
        <p:nvPicPr>
          <p:cNvPr id="147" name="Google Shape;147;p28" title="Aut5.5.3 - Inverse operations (addition and subtraction).mp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46775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4.jpg" id="152" name="Google Shape;15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01650" y="1145340"/>
            <a:ext cx="499800" cy="52836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/>
        </p:nvSpPr>
        <p:spPr>
          <a:xfrm>
            <a:off x="1701825" y="1268150"/>
            <a:ext cx="499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USE</a:t>
            </a:r>
            <a:endParaRPr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9"/>
          <p:cNvSpPr txBox="1"/>
          <p:nvPr/>
        </p:nvSpPr>
        <p:spPr>
          <a:xfrm>
            <a:off x="2668000" y="1268138"/>
            <a:ext cx="29103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ABOVE TO DRAW CIRCLES</a:t>
            </a:r>
            <a:endParaRPr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42.jpg" id="160" name="Google Shape;16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5725" y="301965"/>
            <a:ext cx="499800" cy="52836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30"/>
          <p:cNvSpPr txBox="1"/>
          <p:nvPr/>
        </p:nvSpPr>
        <p:spPr>
          <a:xfrm>
            <a:off x="1405900" y="424775"/>
            <a:ext cx="499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USE</a:t>
            </a:r>
            <a:endParaRPr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30"/>
          <p:cNvSpPr txBox="1"/>
          <p:nvPr/>
        </p:nvSpPr>
        <p:spPr>
          <a:xfrm>
            <a:off x="2372075" y="424763"/>
            <a:ext cx="29103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ABOVE TO DRAW CIRCLES</a:t>
            </a:r>
            <a:endParaRPr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43.jpg" id="168" name="Google Shape;16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31"/>
          <p:cNvSpPr txBox="1"/>
          <p:nvPr/>
        </p:nvSpPr>
        <p:spPr>
          <a:xfrm>
            <a:off x="4339789" y="16576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31"/>
          <p:cNvSpPr txBox="1"/>
          <p:nvPr/>
        </p:nvSpPr>
        <p:spPr>
          <a:xfrm>
            <a:off x="4107618" y="16576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31"/>
          <p:cNvSpPr txBox="1"/>
          <p:nvPr/>
        </p:nvSpPr>
        <p:spPr>
          <a:xfrm>
            <a:off x="3875446" y="16576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31"/>
          <p:cNvSpPr txBox="1"/>
          <p:nvPr/>
        </p:nvSpPr>
        <p:spPr>
          <a:xfrm>
            <a:off x="3643275" y="16576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31"/>
          <p:cNvSpPr txBox="1"/>
          <p:nvPr/>
        </p:nvSpPr>
        <p:spPr>
          <a:xfrm>
            <a:off x="4339789" y="1889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31"/>
          <p:cNvSpPr txBox="1"/>
          <p:nvPr/>
        </p:nvSpPr>
        <p:spPr>
          <a:xfrm>
            <a:off x="4107618" y="1889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31"/>
          <p:cNvSpPr txBox="1"/>
          <p:nvPr/>
        </p:nvSpPr>
        <p:spPr>
          <a:xfrm>
            <a:off x="3875446" y="1889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31"/>
          <p:cNvSpPr txBox="1"/>
          <p:nvPr/>
        </p:nvSpPr>
        <p:spPr>
          <a:xfrm>
            <a:off x="3643275" y="1889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7" name="Google Shape;177;p31"/>
          <p:cNvCxnSpPr/>
          <p:nvPr/>
        </p:nvCxnSpPr>
        <p:spPr>
          <a:xfrm>
            <a:off x="3581875" y="212080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8" name="Google Shape;178;p31"/>
          <p:cNvCxnSpPr/>
          <p:nvPr/>
        </p:nvCxnSpPr>
        <p:spPr>
          <a:xfrm>
            <a:off x="3581875" y="233517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9" name="Google Shape;179;p31"/>
          <p:cNvSpPr txBox="1"/>
          <p:nvPr/>
        </p:nvSpPr>
        <p:spPr>
          <a:xfrm>
            <a:off x="4340827" y="2120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31"/>
          <p:cNvSpPr txBox="1"/>
          <p:nvPr/>
        </p:nvSpPr>
        <p:spPr>
          <a:xfrm>
            <a:off x="4108655" y="2120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31"/>
          <p:cNvSpPr txBox="1"/>
          <p:nvPr/>
        </p:nvSpPr>
        <p:spPr>
          <a:xfrm>
            <a:off x="3876484" y="2120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31"/>
          <p:cNvSpPr txBox="1"/>
          <p:nvPr/>
        </p:nvSpPr>
        <p:spPr>
          <a:xfrm>
            <a:off x="3642238" y="2120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31"/>
          <p:cNvSpPr txBox="1"/>
          <p:nvPr/>
        </p:nvSpPr>
        <p:spPr>
          <a:xfrm>
            <a:off x="4340827" y="3135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31"/>
          <p:cNvSpPr txBox="1"/>
          <p:nvPr/>
        </p:nvSpPr>
        <p:spPr>
          <a:xfrm>
            <a:off x="4108655" y="3135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31"/>
          <p:cNvSpPr txBox="1"/>
          <p:nvPr/>
        </p:nvSpPr>
        <p:spPr>
          <a:xfrm>
            <a:off x="3876484" y="3135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31"/>
          <p:cNvSpPr txBox="1"/>
          <p:nvPr/>
        </p:nvSpPr>
        <p:spPr>
          <a:xfrm>
            <a:off x="3644313" y="3135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31"/>
          <p:cNvSpPr txBox="1"/>
          <p:nvPr/>
        </p:nvSpPr>
        <p:spPr>
          <a:xfrm>
            <a:off x="4340827" y="3367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31"/>
          <p:cNvSpPr txBox="1"/>
          <p:nvPr/>
        </p:nvSpPr>
        <p:spPr>
          <a:xfrm>
            <a:off x="4108655" y="3367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31"/>
          <p:cNvSpPr txBox="1"/>
          <p:nvPr/>
        </p:nvSpPr>
        <p:spPr>
          <a:xfrm>
            <a:off x="3876484" y="3367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31"/>
          <p:cNvSpPr txBox="1"/>
          <p:nvPr/>
        </p:nvSpPr>
        <p:spPr>
          <a:xfrm>
            <a:off x="3644313" y="3367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31"/>
          <p:cNvSpPr txBox="1"/>
          <p:nvPr/>
        </p:nvSpPr>
        <p:spPr>
          <a:xfrm>
            <a:off x="4340827" y="3599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31"/>
          <p:cNvSpPr txBox="1"/>
          <p:nvPr/>
        </p:nvSpPr>
        <p:spPr>
          <a:xfrm>
            <a:off x="4108655" y="3599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31"/>
          <p:cNvSpPr txBox="1"/>
          <p:nvPr/>
        </p:nvSpPr>
        <p:spPr>
          <a:xfrm>
            <a:off x="3876484" y="3599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31"/>
          <p:cNvSpPr txBox="1"/>
          <p:nvPr/>
        </p:nvSpPr>
        <p:spPr>
          <a:xfrm>
            <a:off x="3644313" y="3599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5" name="Google Shape;195;p31"/>
          <p:cNvCxnSpPr/>
          <p:nvPr/>
        </p:nvCxnSpPr>
        <p:spPr>
          <a:xfrm>
            <a:off x="3581875" y="359912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31"/>
          <p:cNvCxnSpPr/>
          <p:nvPr/>
        </p:nvCxnSpPr>
        <p:spPr>
          <a:xfrm>
            <a:off x="3581875" y="383072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7" name="Google Shape;197;p31"/>
          <p:cNvSpPr txBox="1"/>
          <p:nvPr/>
        </p:nvSpPr>
        <p:spPr>
          <a:xfrm>
            <a:off x="3411100" y="1889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31"/>
          <p:cNvSpPr txBox="1"/>
          <p:nvPr/>
        </p:nvSpPr>
        <p:spPr>
          <a:xfrm>
            <a:off x="3412125" y="3367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45.jpg" id="208" name="Google Shape;208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33"/>
          <p:cNvSpPr txBox="1"/>
          <p:nvPr/>
        </p:nvSpPr>
        <p:spPr>
          <a:xfrm>
            <a:off x="2319589" y="15088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33"/>
          <p:cNvSpPr txBox="1"/>
          <p:nvPr/>
        </p:nvSpPr>
        <p:spPr>
          <a:xfrm>
            <a:off x="2087418" y="15088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33"/>
          <p:cNvSpPr txBox="1"/>
          <p:nvPr/>
        </p:nvSpPr>
        <p:spPr>
          <a:xfrm>
            <a:off x="1855246" y="15088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33"/>
          <p:cNvSpPr txBox="1"/>
          <p:nvPr/>
        </p:nvSpPr>
        <p:spPr>
          <a:xfrm>
            <a:off x="1623075" y="15088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33"/>
          <p:cNvSpPr txBox="1"/>
          <p:nvPr/>
        </p:nvSpPr>
        <p:spPr>
          <a:xfrm>
            <a:off x="2319589" y="17404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33"/>
          <p:cNvSpPr txBox="1"/>
          <p:nvPr/>
        </p:nvSpPr>
        <p:spPr>
          <a:xfrm>
            <a:off x="2087418" y="17404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33"/>
          <p:cNvSpPr txBox="1"/>
          <p:nvPr/>
        </p:nvSpPr>
        <p:spPr>
          <a:xfrm>
            <a:off x="1855246" y="17404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33"/>
          <p:cNvSpPr txBox="1"/>
          <p:nvPr/>
        </p:nvSpPr>
        <p:spPr>
          <a:xfrm>
            <a:off x="1623075" y="17404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7" name="Google Shape;217;p33"/>
          <p:cNvCxnSpPr/>
          <p:nvPr/>
        </p:nvCxnSpPr>
        <p:spPr>
          <a:xfrm>
            <a:off x="1561675" y="197207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18" name="Google Shape;218;p33"/>
          <p:cNvCxnSpPr/>
          <p:nvPr/>
        </p:nvCxnSpPr>
        <p:spPr>
          <a:xfrm>
            <a:off x="1561675" y="218645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19" name="Google Shape;219;p33"/>
          <p:cNvSpPr txBox="1"/>
          <p:nvPr/>
        </p:nvSpPr>
        <p:spPr>
          <a:xfrm>
            <a:off x="2320627" y="19720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33"/>
          <p:cNvSpPr txBox="1"/>
          <p:nvPr/>
        </p:nvSpPr>
        <p:spPr>
          <a:xfrm>
            <a:off x="2088455" y="19720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33"/>
          <p:cNvSpPr txBox="1"/>
          <p:nvPr/>
        </p:nvSpPr>
        <p:spPr>
          <a:xfrm>
            <a:off x="1856284" y="19720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33"/>
          <p:cNvSpPr txBox="1"/>
          <p:nvPr/>
        </p:nvSpPr>
        <p:spPr>
          <a:xfrm>
            <a:off x="1622038" y="19720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33"/>
          <p:cNvSpPr txBox="1"/>
          <p:nvPr/>
        </p:nvSpPr>
        <p:spPr>
          <a:xfrm>
            <a:off x="2757688" y="17232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3"/>
          <p:cNvSpPr txBox="1"/>
          <p:nvPr/>
        </p:nvSpPr>
        <p:spPr>
          <a:xfrm>
            <a:off x="1390900" y="17404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3"/>
          <p:cNvSpPr txBox="1"/>
          <p:nvPr/>
        </p:nvSpPr>
        <p:spPr>
          <a:xfrm>
            <a:off x="3660114" y="14916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3"/>
          <p:cNvSpPr txBox="1"/>
          <p:nvPr/>
        </p:nvSpPr>
        <p:spPr>
          <a:xfrm>
            <a:off x="3427943" y="14916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3"/>
          <p:cNvSpPr txBox="1"/>
          <p:nvPr/>
        </p:nvSpPr>
        <p:spPr>
          <a:xfrm>
            <a:off x="3195771" y="14916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3"/>
          <p:cNvSpPr txBox="1"/>
          <p:nvPr/>
        </p:nvSpPr>
        <p:spPr>
          <a:xfrm>
            <a:off x="2963600" y="14916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33"/>
          <p:cNvSpPr txBox="1"/>
          <p:nvPr/>
        </p:nvSpPr>
        <p:spPr>
          <a:xfrm>
            <a:off x="3660114" y="17232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3"/>
          <p:cNvSpPr txBox="1"/>
          <p:nvPr/>
        </p:nvSpPr>
        <p:spPr>
          <a:xfrm>
            <a:off x="3427943" y="17232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33"/>
          <p:cNvSpPr txBox="1"/>
          <p:nvPr/>
        </p:nvSpPr>
        <p:spPr>
          <a:xfrm>
            <a:off x="3195771" y="17232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33"/>
          <p:cNvSpPr txBox="1"/>
          <p:nvPr/>
        </p:nvSpPr>
        <p:spPr>
          <a:xfrm>
            <a:off x="2963600" y="17232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3" name="Google Shape;233;p33"/>
          <p:cNvCxnSpPr/>
          <p:nvPr/>
        </p:nvCxnSpPr>
        <p:spPr>
          <a:xfrm>
            <a:off x="2902200" y="195485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4" name="Google Shape;234;p33"/>
          <p:cNvCxnSpPr/>
          <p:nvPr/>
        </p:nvCxnSpPr>
        <p:spPr>
          <a:xfrm>
            <a:off x="2902200" y="216922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35" name="Google Shape;235;p33"/>
          <p:cNvSpPr txBox="1"/>
          <p:nvPr/>
        </p:nvSpPr>
        <p:spPr>
          <a:xfrm>
            <a:off x="3661152" y="19548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33"/>
          <p:cNvSpPr txBox="1"/>
          <p:nvPr/>
        </p:nvSpPr>
        <p:spPr>
          <a:xfrm>
            <a:off x="3428980" y="19548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33"/>
          <p:cNvSpPr txBox="1"/>
          <p:nvPr/>
        </p:nvSpPr>
        <p:spPr>
          <a:xfrm>
            <a:off x="3196809" y="19548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3"/>
          <p:cNvSpPr txBox="1"/>
          <p:nvPr/>
        </p:nvSpPr>
        <p:spPr>
          <a:xfrm>
            <a:off x="2962563" y="195485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33"/>
          <p:cNvSpPr txBox="1"/>
          <p:nvPr/>
        </p:nvSpPr>
        <p:spPr>
          <a:xfrm>
            <a:off x="4306200" y="1902625"/>
            <a:ext cx="12573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27650" y="358050"/>
            <a:ext cx="6096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34"/>
          <p:cNvSpPr txBox="1"/>
          <p:nvPr/>
        </p:nvSpPr>
        <p:spPr>
          <a:xfrm>
            <a:off x="1672250" y="338250"/>
            <a:ext cx="7545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USE</a:t>
            </a:r>
            <a:endParaRPr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34"/>
          <p:cNvSpPr txBox="1"/>
          <p:nvPr/>
        </p:nvSpPr>
        <p:spPr>
          <a:xfrm>
            <a:off x="2638425" y="338250"/>
            <a:ext cx="29103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ABOVE TO DRAW LINES</a:t>
            </a:r>
            <a:endParaRPr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47.jpg" id="252" name="Google Shape;252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5"/>
          <p:cNvSpPr txBox="1"/>
          <p:nvPr/>
        </p:nvSpPr>
        <p:spPr>
          <a:xfrm>
            <a:off x="2307164" y="2463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5"/>
          <p:cNvSpPr txBox="1"/>
          <p:nvPr/>
        </p:nvSpPr>
        <p:spPr>
          <a:xfrm>
            <a:off x="2074993" y="2463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35"/>
          <p:cNvSpPr txBox="1"/>
          <p:nvPr/>
        </p:nvSpPr>
        <p:spPr>
          <a:xfrm>
            <a:off x="1842821" y="2463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35"/>
          <p:cNvSpPr txBox="1"/>
          <p:nvPr/>
        </p:nvSpPr>
        <p:spPr>
          <a:xfrm>
            <a:off x="1610650" y="2463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5"/>
          <p:cNvSpPr txBox="1"/>
          <p:nvPr/>
        </p:nvSpPr>
        <p:spPr>
          <a:xfrm>
            <a:off x="2307164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5"/>
          <p:cNvSpPr txBox="1"/>
          <p:nvPr/>
        </p:nvSpPr>
        <p:spPr>
          <a:xfrm>
            <a:off x="2074993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35"/>
          <p:cNvSpPr txBox="1"/>
          <p:nvPr/>
        </p:nvSpPr>
        <p:spPr>
          <a:xfrm>
            <a:off x="1842821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5"/>
          <p:cNvSpPr txBox="1"/>
          <p:nvPr/>
        </p:nvSpPr>
        <p:spPr>
          <a:xfrm>
            <a:off x="1610650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1" name="Google Shape;261;p35"/>
          <p:cNvCxnSpPr/>
          <p:nvPr/>
        </p:nvCxnSpPr>
        <p:spPr>
          <a:xfrm>
            <a:off x="1549250" y="292640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62" name="Google Shape;262;p35"/>
          <p:cNvCxnSpPr/>
          <p:nvPr/>
        </p:nvCxnSpPr>
        <p:spPr>
          <a:xfrm>
            <a:off x="1549250" y="314077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63" name="Google Shape;263;p35"/>
          <p:cNvSpPr txBox="1"/>
          <p:nvPr/>
        </p:nvSpPr>
        <p:spPr>
          <a:xfrm>
            <a:off x="2308202" y="29264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5"/>
          <p:cNvSpPr txBox="1"/>
          <p:nvPr/>
        </p:nvSpPr>
        <p:spPr>
          <a:xfrm>
            <a:off x="2076030" y="29264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5"/>
          <p:cNvSpPr txBox="1"/>
          <p:nvPr/>
        </p:nvSpPr>
        <p:spPr>
          <a:xfrm>
            <a:off x="1843859" y="29264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5"/>
          <p:cNvSpPr txBox="1"/>
          <p:nvPr/>
        </p:nvSpPr>
        <p:spPr>
          <a:xfrm>
            <a:off x="1609613" y="29264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35"/>
          <p:cNvSpPr txBox="1"/>
          <p:nvPr/>
        </p:nvSpPr>
        <p:spPr>
          <a:xfrm>
            <a:off x="4355839" y="2463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35"/>
          <p:cNvSpPr txBox="1"/>
          <p:nvPr/>
        </p:nvSpPr>
        <p:spPr>
          <a:xfrm>
            <a:off x="4123668" y="2463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35"/>
          <p:cNvSpPr txBox="1"/>
          <p:nvPr/>
        </p:nvSpPr>
        <p:spPr>
          <a:xfrm>
            <a:off x="3891496" y="2463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35"/>
          <p:cNvSpPr txBox="1"/>
          <p:nvPr/>
        </p:nvSpPr>
        <p:spPr>
          <a:xfrm>
            <a:off x="3659325" y="24632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35"/>
          <p:cNvSpPr txBox="1"/>
          <p:nvPr/>
        </p:nvSpPr>
        <p:spPr>
          <a:xfrm>
            <a:off x="4355839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35"/>
          <p:cNvSpPr txBox="1"/>
          <p:nvPr/>
        </p:nvSpPr>
        <p:spPr>
          <a:xfrm>
            <a:off x="4123668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5"/>
          <p:cNvSpPr txBox="1"/>
          <p:nvPr/>
        </p:nvSpPr>
        <p:spPr>
          <a:xfrm>
            <a:off x="3891496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5"/>
          <p:cNvSpPr txBox="1"/>
          <p:nvPr/>
        </p:nvSpPr>
        <p:spPr>
          <a:xfrm>
            <a:off x="3659325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5" name="Google Shape;275;p35"/>
          <p:cNvCxnSpPr/>
          <p:nvPr/>
        </p:nvCxnSpPr>
        <p:spPr>
          <a:xfrm>
            <a:off x="3597925" y="292640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76" name="Google Shape;276;p35"/>
          <p:cNvCxnSpPr/>
          <p:nvPr/>
        </p:nvCxnSpPr>
        <p:spPr>
          <a:xfrm>
            <a:off x="3597925" y="314077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77" name="Google Shape;277;p35"/>
          <p:cNvSpPr txBox="1"/>
          <p:nvPr/>
        </p:nvSpPr>
        <p:spPr>
          <a:xfrm>
            <a:off x="4356877" y="29264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35"/>
          <p:cNvSpPr txBox="1"/>
          <p:nvPr/>
        </p:nvSpPr>
        <p:spPr>
          <a:xfrm>
            <a:off x="4124705" y="29264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35"/>
          <p:cNvSpPr txBox="1"/>
          <p:nvPr/>
        </p:nvSpPr>
        <p:spPr>
          <a:xfrm>
            <a:off x="3892534" y="29264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5"/>
          <p:cNvSpPr txBox="1"/>
          <p:nvPr/>
        </p:nvSpPr>
        <p:spPr>
          <a:xfrm>
            <a:off x="3658288" y="29264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35"/>
          <p:cNvSpPr txBox="1"/>
          <p:nvPr/>
        </p:nvSpPr>
        <p:spPr>
          <a:xfrm>
            <a:off x="2181875" y="1713625"/>
            <a:ext cx="9405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35"/>
          <p:cNvSpPr txBox="1"/>
          <p:nvPr/>
        </p:nvSpPr>
        <p:spPr>
          <a:xfrm>
            <a:off x="2181875" y="1713625"/>
            <a:ext cx="9405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35"/>
          <p:cNvSpPr txBox="1"/>
          <p:nvPr/>
        </p:nvSpPr>
        <p:spPr>
          <a:xfrm>
            <a:off x="3427138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5"/>
          <p:cNvSpPr txBox="1"/>
          <p:nvPr/>
        </p:nvSpPr>
        <p:spPr>
          <a:xfrm>
            <a:off x="1378475" y="2694800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48.jpg" id="289" name="Google Shape;289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36"/>
          <p:cNvSpPr txBox="1"/>
          <p:nvPr/>
        </p:nvSpPr>
        <p:spPr>
          <a:xfrm>
            <a:off x="2059289" y="16204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6"/>
          <p:cNvSpPr txBox="1"/>
          <p:nvPr/>
        </p:nvSpPr>
        <p:spPr>
          <a:xfrm>
            <a:off x="1827118" y="16204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36"/>
          <p:cNvSpPr txBox="1"/>
          <p:nvPr/>
        </p:nvSpPr>
        <p:spPr>
          <a:xfrm>
            <a:off x="1594946" y="16204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6"/>
          <p:cNvSpPr txBox="1"/>
          <p:nvPr/>
        </p:nvSpPr>
        <p:spPr>
          <a:xfrm>
            <a:off x="1362775" y="16204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36"/>
          <p:cNvSpPr txBox="1"/>
          <p:nvPr/>
        </p:nvSpPr>
        <p:spPr>
          <a:xfrm>
            <a:off x="2059289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36"/>
          <p:cNvSpPr txBox="1"/>
          <p:nvPr/>
        </p:nvSpPr>
        <p:spPr>
          <a:xfrm>
            <a:off x="1827118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36"/>
          <p:cNvSpPr txBox="1"/>
          <p:nvPr/>
        </p:nvSpPr>
        <p:spPr>
          <a:xfrm>
            <a:off x="1594946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36"/>
          <p:cNvSpPr txBox="1"/>
          <p:nvPr/>
        </p:nvSpPr>
        <p:spPr>
          <a:xfrm>
            <a:off x="1362775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8" name="Google Shape;298;p36"/>
          <p:cNvCxnSpPr/>
          <p:nvPr/>
        </p:nvCxnSpPr>
        <p:spPr>
          <a:xfrm>
            <a:off x="1301375" y="208362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99" name="Google Shape;299;p36"/>
          <p:cNvCxnSpPr/>
          <p:nvPr/>
        </p:nvCxnSpPr>
        <p:spPr>
          <a:xfrm>
            <a:off x="1301375" y="229800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0" name="Google Shape;300;p36"/>
          <p:cNvSpPr txBox="1"/>
          <p:nvPr/>
        </p:nvSpPr>
        <p:spPr>
          <a:xfrm>
            <a:off x="2060327" y="20836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6"/>
          <p:cNvSpPr txBox="1"/>
          <p:nvPr/>
        </p:nvSpPr>
        <p:spPr>
          <a:xfrm>
            <a:off x="1828155" y="20836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1595984" y="20836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1361738" y="20836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4343464" y="16204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4111293" y="16204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3879121" y="16204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3646950" y="16204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36"/>
          <p:cNvSpPr txBox="1"/>
          <p:nvPr/>
        </p:nvSpPr>
        <p:spPr>
          <a:xfrm>
            <a:off x="4343464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36"/>
          <p:cNvSpPr txBox="1"/>
          <p:nvPr/>
        </p:nvSpPr>
        <p:spPr>
          <a:xfrm>
            <a:off x="4111293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3879121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3646950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2" name="Google Shape;312;p36"/>
          <p:cNvCxnSpPr/>
          <p:nvPr/>
        </p:nvCxnSpPr>
        <p:spPr>
          <a:xfrm>
            <a:off x="3585550" y="208362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13" name="Google Shape;313;p36"/>
          <p:cNvCxnSpPr/>
          <p:nvPr/>
        </p:nvCxnSpPr>
        <p:spPr>
          <a:xfrm>
            <a:off x="3585550" y="229800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14" name="Google Shape;314;p36"/>
          <p:cNvSpPr txBox="1"/>
          <p:nvPr/>
        </p:nvSpPr>
        <p:spPr>
          <a:xfrm>
            <a:off x="4344502" y="20836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6"/>
          <p:cNvSpPr txBox="1"/>
          <p:nvPr/>
        </p:nvSpPr>
        <p:spPr>
          <a:xfrm>
            <a:off x="4112330" y="20836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3880159" y="20836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3645913" y="20836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36"/>
          <p:cNvSpPr txBox="1"/>
          <p:nvPr/>
        </p:nvSpPr>
        <p:spPr>
          <a:xfrm>
            <a:off x="2059289" y="3759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6"/>
          <p:cNvSpPr txBox="1"/>
          <p:nvPr/>
        </p:nvSpPr>
        <p:spPr>
          <a:xfrm>
            <a:off x="1827118" y="3759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6"/>
          <p:cNvSpPr txBox="1"/>
          <p:nvPr/>
        </p:nvSpPr>
        <p:spPr>
          <a:xfrm>
            <a:off x="1594946" y="3759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6"/>
          <p:cNvSpPr txBox="1"/>
          <p:nvPr/>
        </p:nvSpPr>
        <p:spPr>
          <a:xfrm>
            <a:off x="1362775" y="3759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6"/>
          <p:cNvSpPr txBox="1"/>
          <p:nvPr/>
        </p:nvSpPr>
        <p:spPr>
          <a:xfrm>
            <a:off x="2059289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36"/>
          <p:cNvSpPr txBox="1"/>
          <p:nvPr/>
        </p:nvSpPr>
        <p:spPr>
          <a:xfrm>
            <a:off x="1827118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36"/>
          <p:cNvSpPr txBox="1"/>
          <p:nvPr/>
        </p:nvSpPr>
        <p:spPr>
          <a:xfrm>
            <a:off x="1594946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36"/>
          <p:cNvSpPr txBox="1"/>
          <p:nvPr/>
        </p:nvSpPr>
        <p:spPr>
          <a:xfrm>
            <a:off x="1362775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6" name="Google Shape;326;p36"/>
          <p:cNvCxnSpPr/>
          <p:nvPr/>
        </p:nvCxnSpPr>
        <p:spPr>
          <a:xfrm>
            <a:off x="1301375" y="422272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27" name="Google Shape;327;p36"/>
          <p:cNvCxnSpPr/>
          <p:nvPr/>
        </p:nvCxnSpPr>
        <p:spPr>
          <a:xfrm>
            <a:off x="1301375" y="443710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28" name="Google Shape;328;p36"/>
          <p:cNvSpPr txBox="1"/>
          <p:nvPr/>
        </p:nvSpPr>
        <p:spPr>
          <a:xfrm>
            <a:off x="2060327" y="4222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6"/>
          <p:cNvSpPr txBox="1"/>
          <p:nvPr/>
        </p:nvSpPr>
        <p:spPr>
          <a:xfrm>
            <a:off x="1828155" y="4222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36"/>
          <p:cNvSpPr txBox="1"/>
          <p:nvPr/>
        </p:nvSpPr>
        <p:spPr>
          <a:xfrm>
            <a:off x="1595984" y="4222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36"/>
          <p:cNvSpPr txBox="1"/>
          <p:nvPr/>
        </p:nvSpPr>
        <p:spPr>
          <a:xfrm>
            <a:off x="1361738" y="4222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6"/>
          <p:cNvSpPr txBox="1"/>
          <p:nvPr/>
        </p:nvSpPr>
        <p:spPr>
          <a:xfrm>
            <a:off x="4343464" y="3759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36"/>
          <p:cNvSpPr txBox="1"/>
          <p:nvPr/>
        </p:nvSpPr>
        <p:spPr>
          <a:xfrm>
            <a:off x="4111293" y="3759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6"/>
          <p:cNvSpPr txBox="1"/>
          <p:nvPr/>
        </p:nvSpPr>
        <p:spPr>
          <a:xfrm>
            <a:off x="3879121" y="3759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6"/>
          <p:cNvSpPr txBox="1"/>
          <p:nvPr/>
        </p:nvSpPr>
        <p:spPr>
          <a:xfrm>
            <a:off x="3646950" y="37595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6"/>
          <p:cNvSpPr txBox="1"/>
          <p:nvPr/>
        </p:nvSpPr>
        <p:spPr>
          <a:xfrm>
            <a:off x="4343464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6"/>
          <p:cNvSpPr txBox="1"/>
          <p:nvPr/>
        </p:nvSpPr>
        <p:spPr>
          <a:xfrm>
            <a:off x="4111293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6"/>
          <p:cNvSpPr txBox="1"/>
          <p:nvPr/>
        </p:nvSpPr>
        <p:spPr>
          <a:xfrm>
            <a:off x="3879121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36"/>
          <p:cNvSpPr txBox="1"/>
          <p:nvPr/>
        </p:nvSpPr>
        <p:spPr>
          <a:xfrm>
            <a:off x="3646950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0" name="Google Shape;340;p36"/>
          <p:cNvCxnSpPr/>
          <p:nvPr/>
        </p:nvCxnSpPr>
        <p:spPr>
          <a:xfrm>
            <a:off x="3585550" y="4222725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41" name="Google Shape;341;p36"/>
          <p:cNvCxnSpPr/>
          <p:nvPr/>
        </p:nvCxnSpPr>
        <p:spPr>
          <a:xfrm>
            <a:off x="3585550" y="4437100"/>
            <a:ext cx="10536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42" name="Google Shape;342;p36"/>
          <p:cNvSpPr txBox="1"/>
          <p:nvPr/>
        </p:nvSpPr>
        <p:spPr>
          <a:xfrm>
            <a:off x="4344502" y="4222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6"/>
          <p:cNvSpPr txBox="1"/>
          <p:nvPr/>
        </p:nvSpPr>
        <p:spPr>
          <a:xfrm>
            <a:off x="4112330" y="4222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6"/>
          <p:cNvSpPr txBox="1"/>
          <p:nvPr/>
        </p:nvSpPr>
        <p:spPr>
          <a:xfrm>
            <a:off x="3880159" y="4222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6"/>
          <p:cNvSpPr txBox="1"/>
          <p:nvPr/>
        </p:nvSpPr>
        <p:spPr>
          <a:xfrm>
            <a:off x="3645913" y="4222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6"/>
          <p:cNvSpPr txBox="1"/>
          <p:nvPr/>
        </p:nvSpPr>
        <p:spPr>
          <a:xfrm>
            <a:off x="2291500" y="914625"/>
            <a:ext cx="9405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36"/>
          <p:cNvSpPr txBox="1"/>
          <p:nvPr/>
        </p:nvSpPr>
        <p:spPr>
          <a:xfrm>
            <a:off x="2354975" y="3020100"/>
            <a:ext cx="9405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36"/>
          <p:cNvSpPr txBox="1"/>
          <p:nvPr/>
        </p:nvSpPr>
        <p:spPr>
          <a:xfrm>
            <a:off x="1130588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36"/>
          <p:cNvSpPr txBox="1"/>
          <p:nvPr/>
        </p:nvSpPr>
        <p:spPr>
          <a:xfrm>
            <a:off x="3434500" y="18520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6"/>
          <p:cNvSpPr txBox="1"/>
          <p:nvPr/>
        </p:nvSpPr>
        <p:spPr>
          <a:xfrm>
            <a:off x="3414763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36"/>
          <p:cNvSpPr txBox="1"/>
          <p:nvPr/>
        </p:nvSpPr>
        <p:spPr>
          <a:xfrm>
            <a:off x="1130600" y="39911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6" name="Google Shape;356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357" name="Google Shape;357;p37"/>
          <p:cNvSpPr txBox="1"/>
          <p:nvPr/>
        </p:nvSpPr>
        <p:spPr>
          <a:xfrm>
            <a:off x="5052300" y="3785100"/>
            <a:ext cx="9405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Google Shape;362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8"/>
          <p:cNvSpPr txBox="1"/>
          <p:nvPr/>
        </p:nvSpPr>
        <p:spPr>
          <a:xfrm>
            <a:off x="5067125" y="3696300"/>
            <a:ext cx="940500" cy="37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9"/>
          <p:cNvSpPr txBox="1"/>
          <p:nvPr>
            <p:ph type="title"/>
          </p:nvPr>
        </p:nvSpPr>
        <p:spPr>
          <a:xfrm>
            <a:off x="311700" y="333769"/>
            <a:ext cx="8520600" cy="429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to submit:</a:t>
            </a:r>
            <a:endParaRPr/>
          </a:p>
        </p:txBody>
      </p:sp>
      <p:sp>
        <p:nvSpPr>
          <p:cNvPr id="369" name="Google Shape;369;p39"/>
          <p:cNvSpPr txBox="1"/>
          <p:nvPr>
            <p:ph idx="1" type="body"/>
          </p:nvPr>
        </p:nvSpPr>
        <p:spPr>
          <a:xfrm>
            <a:off x="311700" y="864356"/>
            <a:ext cx="8520600" cy="25623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Once you have finished adding your answers they will automatically save. </a:t>
            </a:r>
            <a:endParaRPr sz="30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0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1) Go back to google classroom and go to the classwork page. </a:t>
            </a:r>
            <a:endParaRPr sz="30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2) Find this assignment and click 'view assignment'. </a:t>
            </a:r>
            <a:endParaRPr sz="30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3) On the right hand side of the screen click 'Hand in'. </a:t>
            </a:r>
            <a:endParaRPr sz="30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