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56D0A-B353-4EC5-8514-1221EF55503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60AF6-9820-4AEC-8C94-191DEEC87D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0404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56D0A-B353-4EC5-8514-1221EF55503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60AF6-9820-4AEC-8C94-191DEEC87D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31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56D0A-B353-4EC5-8514-1221EF55503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60AF6-9820-4AEC-8C94-191DEEC87D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178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56D0A-B353-4EC5-8514-1221EF55503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60AF6-9820-4AEC-8C94-191DEEC87D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270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56D0A-B353-4EC5-8514-1221EF55503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60AF6-9820-4AEC-8C94-191DEEC87D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816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56D0A-B353-4EC5-8514-1221EF55503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60AF6-9820-4AEC-8C94-191DEEC87D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82062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56D0A-B353-4EC5-8514-1221EF55503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60AF6-9820-4AEC-8C94-191DEEC87D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18010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56D0A-B353-4EC5-8514-1221EF55503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60AF6-9820-4AEC-8C94-191DEEC87D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9294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56D0A-B353-4EC5-8514-1221EF55503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60AF6-9820-4AEC-8C94-191DEEC87D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0392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56D0A-B353-4EC5-8514-1221EF55503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60AF6-9820-4AEC-8C94-191DEEC87D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084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56D0A-B353-4EC5-8514-1221EF55503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60AF6-9820-4AEC-8C94-191DEEC87D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633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B56D0A-B353-4EC5-8514-1221EF55503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960AF6-9820-4AEC-8C94-191DEEC87D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454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764704"/>
            <a:ext cx="7772400" cy="1539602"/>
          </a:xfrm>
        </p:spPr>
        <p:txBody>
          <a:bodyPr>
            <a:noAutofit/>
          </a:bodyPr>
          <a:lstStyle/>
          <a:p>
            <a:r>
              <a:rPr lang="en-GB" sz="6000" dirty="0" smtClean="0"/>
              <a:t>Greek Mythological Beasts</a:t>
            </a:r>
            <a:endParaRPr lang="en-GB" sz="6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276872"/>
            <a:ext cx="6400800" cy="3361928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6636" y="2420888"/>
            <a:ext cx="3190990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097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GB" dirty="0" smtClean="0"/>
              <a:t>Medusa (med-</a:t>
            </a:r>
            <a:r>
              <a:rPr lang="en-GB" dirty="0" err="1" smtClean="0"/>
              <a:t>yoos</a:t>
            </a:r>
            <a:r>
              <a:rPr lang="en-GB" dirty="0" smtClean="0"/>
              <a:t>-uh)</a:t>
            </a:r>
            <a:endParaRPr lang="en-GB" dirty="0"/>
          </a:p>
        </p:txBody>
      </p:sp>
      <p:pic>
        <p:nvPicPr>
          <p:cNvPr id="2050" name="Picture 2" descr="http://images.fineartamerica.com/images-medium/medusa-michael-espinos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05" y="1431177"/>
            <a:ext cx="4032448" cy="5179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436096" y="2060848"/>
            <a:ext cx="338437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GB" sz="2800" dirty="0" smtClean="0"/>
              <a:t>Her hair was a nest of snakes.</a:t>
            </a:r>
          </a:p>
          <a:p>
            <a:pPr marL="285750" indent="-285750">
              <a:buFont typeface="Arial" pitchFamily="34" charset="0"/>
              <a:buChar char="•"/>
            </a:pPr>
            <a:endParaRPr lang="en-GB" sz="2800" dirty="0"/>
          </a:p>
          <a:p>
            <a:endParaRPr lang="en-GB" sz="28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GB" sz="2800" dirty="0" smtClean="0"/>
              <a:t>Anyone who looked at her was turned to stone.</a:t>
            </a:r>
          </a:p>
          <a:p>
            <a:pPr marL="285750" indent="-285750">
              <a:buFont typeface="Arial" pitchFamily="34" charset="0"/>
              <a:buChar char="•"/>
            </a:pPr>
            <a:endParaRPr lang="en-GB" sz="2800" dirty="0"/>
          </a:p>
          <a:p>
            <a:pPr marL="285750" indent="-285750">
              <a:buFont typeface="Arial" pitchFamily="34" charset="0"/>
              <a:buChar char="•"/>
            </a:pPr>
            <a:r>
              <a:rPr lang="en-GB" sz="2800" dirty="0" smtClean="0"/>
              <a:t>She was killed by Perseus.</a:t>
            </a:r>
          </a:p>
          <a:p>
            <a:pPr marL="285750" indent="-285750">
              <a:buFont typeface="Arial" pitchFamily="34" charset="0"/>
              <a:buChar char="•"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525621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Hydra</a:t>
            </a:r>
            <a:endParaRPr lang="en-GB" dirty="0"/>
          </a:p>
        </p:txBody>
      </p:sp>
      <p:pic>
        <p:nvPicPr>
          <p:cNvPr id="3074" name="Picture 2" descr="http://i.imgur.com/VtqbH.jpg?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042" y="1772816"/>
            <a:ext cx="5499548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156176" y="1340768"/>
            <a:ext cx="280831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GB" sz="2800" dirty="0" smtClean="0"/>
              <a:t>It had nine heads.</a:t>
            </a:r>
          </a:p>
          <a:p>
            <a:pPr marL="285750" indent="-285750">
              <a:buFont typeface="Arial" pitchFamily="34" charset="0"/>
              <a:buChar char="•"/>
            </a:pPr>
            <a:endParaRPr lang="en-GB" sz="28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GB" sz="2800" dirty="0" smtClean="0"/>
              <a:t>Each time you cut a head off, two more would grow in its place.</a:t>
            </a:r>
          </a:p>
          <a:p>
            <a:pPr marL="285750" indent="-285750">
              <a:buFont typeface="Arial" pitchFamily="34" charset="0"/>
              <a:buChar char="•"/>
            </a:pPr>
            <a:endParaRPr lang="en-GB" sz="2800" dirty="0"/>
          </a:p>
          <a:p>
            <a:pPr marL="285750" indent="-285750">
              <a:buFont typeface="Arial" pitchFamily="34" charset="0"/>
              <a:buChar char="•"/>
            </a:pPr>
            <a:r>
              <a:rPr lang="en-GB" sz="2800" dirty="0" smtClean="0"/>
              <a:t>It was killed by Heracles.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571820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4848" y="332656"/>
            <a:ext cx="8229600" cy="1143000"/>
          </a:xfrm>
        </p:spPr>
        <p:txBody>
          <a:bodyPr/>
          <a:lstStyle/>
          <a:p>
            <a:r>
              <a:rPr lang="en-GB" dirty="0" smtClean="0"/>
              <a:t>Cerberus (</a:t>
            </a:r>
            <a:r>
              <a:rPr lang="en-GB" dirty="0" err="1" smtClean="0"/>
              <a:t>ser</a:t>
            </a:r>
            <a:r>
              <a:rPr lang="en-GB" dirty="0" smtClean="0"/>
              <a:t>-</a:t>
            </a:r>
            <a:r>
              <a:rPr lang="en-GB" dirty="0" err="1" smtClean="0"/>
              <a:t>ber</a:t>
            </a:r>
            <a:r>
              <a:rPr lang="en-GB" dirty="0" smtClean="0"/>
              <a:t>-us)</a:t>
            </a:r>
            <a:endParaRPr lang="en-GB" dirty="0"/>
          </a:p>
        </p:txBody>
      </p:sp>
      <p:pic>
        <p:nvPicPr>
          <p:cNvPr id="4098" name="Picture 2" descr="http://thanasis.com/cerberus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00808"/>
            <a:ext cx="4716016" cy="4716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652120" y="1844824"/>
            <a:ext cx="295232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/>
              <a:t>Three-headed dog belonging to Hades.</a:t>
            </a:r>
          </a:p>
          <a:p>
            <a:endParaRPr lang="en-GB" sz="2800" dirty="0"/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/>
              <a:t>It guarded the Underworld and stopped the dead from leaving.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186732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Chimera (</a:t>
            </a:r>
            <a:r>
              <a:rPr lang="en-GB" dirty="0" err="1" smtClean="0"/>
              <a:t>ki</a:t>
            </a:r>
            <a:r>
              <a:rPr lang="en-GB" dirty="0" smtClean="0"/>
              <a:t>-</a:t>
            </a:r>
            <a:r>
              <a:rPr lang="en-GB" dirty="0" err="1" smtClean="0"/>
              <a:t>meer</a:t>
            </a:r>
            <a:r>
              <a:rPr lang="en-GB" dirty="0" smtClean="0"/>
              <a:t>-uh)</a:t>
            </a:r>
            <a:endParaRPr lang="en-GB" dirty="0"/>
          </a:p>
        </p:txBody>
      </p:sp>
      <p:pic>
        <p:nvPicPr>
          <p:cNvPr id="5122" name="Picture 2" descr="http://24.media.tumblr.com/tumblr_lrkengtJz11qd9iv4o1_1280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68089"/>
            <a:ext cx="3130359" cy="2580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568089"/>
            <a:ext cx="4762500" cy="253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55576" y="4293096"/>
            <a:ext cx="70567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/>
              <a:t>It had the head of a lion, the body of a goat and the tail of a dragon.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/>
              <a:t>It breathed deadly fire.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/>
              <a:t>It was killed by a hero called </a:t>
            </a:r>
            <a:r>
              <a:rPr lang="en-GB" sz="2800" dirty="0" err="1" smtClean="0"/>
              <a:t>Bellophron</a:t>
            </a:r>
            <a:r>
              <a:rPr lang="en-GB" sz="2800" dirty="0" smtClean="0"/>
              <a:t>.</a:t>
            </a:r>
          </a:p>
          <a:p>
            <a:pPr marL="457200" indent="-457200">
              <a:buFont typeface="Arial" pitchFamily="34" charset="0"/>
              <a:buChar char="•"/>
            </a:pPr>
            <a:endParaRPr lang="en-GB" sz="2800" dirty="0" smtClean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519479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Cyclops</a:t>
            </a:r>
            <a:endParaRPr lang="en-GB" dirty="0"/>
          </a:p>
        </p:txBody>
      </p:sp>
      <p:pic>
        <p:nvPicPr>
          <p:cNvPr id="6146" name="Picture 2" descr="http://drugline.org/img/term/cyclops-3837_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268760"/>
            <a:ext cx="3048819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44008" y="1556792"/>
            <a:ext cx="36004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/>
              <a:t>They lived on an island.</a:t>
            </a:r>
          </a:p>
          <a:p>
            <a:endParaRPr lang="en-GB" sz="2800" dirty="0"/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/>
              <a:t>They had a single eye in the middle of their forehead.</a:t>
            </a:r>
          </a:p>
          <a:p>
            <a:endParaRPr lang="en-GB" sz="2800" dirty="0"/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/>
              <a:t>They ate people who landed on the island.</a:t>
            </a:r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365803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r>
              <a:rPr lang="en-GB" dirty="0" smtClean="0"/>
              <a:t>Minotaur</a:t>
            </a:r>
            <a:endParaRPr lang="en-GB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68760"/>
            <a:ext cx="3190990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 descr="http://www.geeksofdoom.com/GoD/img/2013/04/2013-04-10-labyrinth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268760"/>
            <a:ext cx="3927733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262861" y="4139788"/>
            <a:ext cx="462517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/>
              <a:t>It had the body of a man and the head of a bull.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/>
              <a:t>It lived in a giant labyrinth under King Minos’s palace.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/>
              <a:t>It ate young men and women.</a:t>
            </a:r>
          </a:p>
          <a:p>
            <a:pPr marL="457200" indent="-457200">
              <a:buFont typeface="Arial" pitchFamily="34" charset="0"/>
              <a:buChar char="•"/>
            </a:pPr>
            <a:endParaRPr lang="en-GB" sz="2800" dirty="0" smtClean="0"/>
          </a:p>
        </p:txBody>
      </p:sp>
    </p:spTree>
    <p:extLst>
      <p:ext uri="{BB962C8B-B14F-4D97-AF65-F5344CB8AC3E}">
        <p14:creationId xmlns:p14="http://schemas.microsoft.com/office/powerpoint/2010/main" val="2821130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Which is which?</a:t>
            </a:r>
            <a:endParaRPr lang="en-GB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06" y="1674200"/>
            <a:ext cx="1746013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http://drugline.org/img/term/cyclops-3837_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566188"/>
            <a:ext cx="1336468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0959" y="1549592"/>
            <a:ext cx="3096344" cy="1647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http://i.imgur.com/VtqbH.jpg?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842" y="4586093"/>
            <a:ext cx="2235609" cy="1668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thanasis.com/cerberus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4559" y="4376224"/>
            <a:ext cx="2088232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images.fineartamerica.com/images-medium/medusa-michael-espinosa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3382" y="3801052"/>
            <a:ext cx="2242535" cy="2561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39552" y="407707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    Minotaur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3131840" y="4077072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     Cyclops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5753414" y="3303045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         Chimera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101952" y="6348003"/>
            <a:ext cx="24194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dirty="0" smtClean="0"/>
              <a:t>                 Hydra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2915816" y="6532669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             Cerberus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983381" y="6388507"/>
            <a:ext cx="22425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          Medusa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1397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</TotalTime>
  <Words>195</Words>
  <Application>Microsoft Office PowerPoint</Application>
  <PresentationFormat>On-screen Show (4:3)</PresentationFormat>
  <Paragraphs>39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Greek Mythological Beasts</vt:lpstr>
      <vt:lpstr>Medusa (med-yoos-uh)</vt:lpstr>
      <vt:lpstr>Hydra</vt:lpstr>
      <vt:lpstr>Cerberus (ser-ber-us)</vt:lpstr>
      <vt:lpstr>Chimera (ki-meer-uh)</vt:lpstr>
      <vt:lpstr>Cyclops</vt:lpstr>
      <vt:lpstr>Minotaur</vt:lpstr>
      <vt:lpstr>Which is which?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Greek Mythological Beasts</dc:title>
  <dc:creator>Daniel Orwin</dc:creator>
  <cp:lastModifiedBy>Staff</cp:lastModifiedBy>
  <cp:revision>11</cp:revision>
  <dcterms:created xsi:type="dcterms:W3CDTF">2013-05-08T13:31:30Z</dcterms:created>
  <dcterms:modified xsi:type="dcterms:W3CDTF">2021-02-22T20:21:27Z</dcterms:modified>
</cp:coreProperties>
</file>