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67" r:id="rId17"/>
  </p:sldIdLst>
  <p:sldSz cx="9144000" cy="6858000" type="screen4x3"/>
  <p:notesSz cx="6858000" cy="9144000"/>
  <p:embeddedFontLst>
    <p:embeddedFont>
      <p:font typeface="Twinkl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009841"/>
    <a:srgbClr val="0F1418"/>
    <a:srgbClr val="1C1C1C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2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86" y="7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648" y="1954530"/>
            <a:ext cx="2149435" cy="413829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26608" y="1084581"/>
            <a:ext cx="4114800" cy="2344419"/>
            <a:chOff x="968172" y="1679258"/>
            <a:chExt cx="4114800" cy="2344419"/>
          </a:xfrm>
        </p:grpSpPr>
        <p:sp>
          <p:nvSpPr>
            <p:cNvPr id="4" name="Rounded Rectangular Callout 3"/>
            <p:cNvSpPr/>
            <p:nvPr/>
          </p:nvSpPr>
          <p:spPr>
            <a:xfrm>
              <a:off x="968172" y="1679258"/>
              <a:ext cx="4114800" cy="2344419"/>
            </a:xfrm>
            <a:prstGeom prst="wedgeRoundRectCallout">
              <a:avLst>
                <a:gd name="adj1" fmla="val 76499"/>
                <a:gd name="adj2" fmla="val 25181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1C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204392" y="1928137"/>
              <a:ext cx="3642360" cy="18466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000" dirty="0"/>
                <a:t>Hi there! </a:t>
              </a:r>
            </a:p>
            <a:p>
              <a:r>
                <a:rPr lang="en-GB" sz="2000" dirty="0"/>
                <a:t>My name is Kim and I’m a huge fan of different sports!</a:t>
              </a:r>
            </a:p>
            <a:p>
              <a:r>
                <a:rPr lang="en-GB" sz="2000" dirty="0"/>
                <a:t>I’d like to share some of my favourites with you. Can you guess what they are?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1" y="1289531"/>
            <a:ext cx="7030605" cy="4687069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2565627 w 7030605"/>
              <a:gd name="connsiteY0" fmla="*/ 1766182 h 4687069"/>
              <a:gd name="connsiteX1" fmla="*/ 1849773 w 7030605"/>
              <a:gd name="connsiteY1" fmla="*/ 2062699 h 4687069"/>
              <a:gd name="connsiteX2" fmla="*/ 1837664 w 7030605"/>
              <a:gd name="connsiteY2" fmla="*/ 2077374 h 4687069"/>
              <a:gd name="connsiteX3" fmla="*/ 1831215 w 7030605"/>
              <a:gd name="connsiteY3" fmla="*/ 2069557 h 4687069"/>
              <a:gd name="connsiteX4" fmla="*/ 1115360 w 7030605"/>
              <a:gd name="connsiteY4" fmla="*/ 1773040 h 4687069"/>
              <a:gd name="connsiteX5" fmla="*/ 102989 w 7030605"/>
              <a:gd name="connsiteY5" fmla="*/ 2785411 h 4687069"/>
              <a:gd name="connsiteX6" fmla="*/ 1115360 w 7030605"/>
              <a:gd name="connsiteY6" fmla="*/ 3797782 h 4687069"/>
              <a:gd name="connsiteX7" fmla="*/ 1831215 w 7030605"/>
              <a:gd name="connsiteY7" fmla="*/ 3501266 h 4687069"/>
              <a:gd name="connsiteX8" fmla="*/ 1843323 w 7030605"/>
              <a:gd name="connsiteY8" fmla="*/ 3486590 h 4687069"/>
              <a:gd name="connsiteX9" fmla="*/ 1849773 w 7030605"/>
              <a:gd name="connsiteY9" fmla="*/ 3494408 h 4687069"/>
              <a:gd name="connsiteX10" fmla="*/ 2565627 w 7030605"/>
              <a:gd name="connsiteY10" fmla="*/ 3790924 h 4687069"/>
              <a:gd name="connsiteX11" fmla="*/ 3577998 w 7030605"/>
              <a:gd name="connsiteY11" fmla="*/ 2778553 h 4687069"/>
              <a:gd name="connsiteX12" fmla="*/ 2565627 w 7030605"/>
              <a:gd name="connsiteY12" fmla="*/ 1766182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565627" y="1766182"/>
                </a:moveTo>
                <a:cubicBezTo>
                  <a:pt x="2286069" y="1766182"/>
                  <a:pt x="2032976" y="1879496"/>
                  <a:pt x="1849773" y="2062699"/>
                </a:cubicBezTo>
                <a:lnTo>
                  <a:pt x="1837664" y="2077374"/>
                </a:lnTo>
                <a:lnTo>
                  <a:pt x="1831215" y="2069557"/>
                </a:lnTo>
                <a:cubicBezTo>
                  <a:pt x="1648011" y="1886354"/>
                  <a:pt x="1394919" y="1773040"/>
                  <a:pt x="1115360" y="1773040"/>
                </a:cubicBezTo>
                <a:cubicBezTo>
                  <a:pt x="556243" y="1773040"/>
                  <a:pt x="102989" y="2226294"/>
                  <a:pt x="102989" y="2785411"/>
                </a:cubicBezTo>
                <a:cubicBezTo>
                  <a:pt x="102989" y="3344528"/>
                  <a:pt x="556243" y="3797782"/>
                  <a:pt x="1115360" y="3797782"/>
                </a:cubicBezTo>
                <a:cubicBezTo>
                  <a:pt x="1394919" y="3797782"/>
                  <a:pt x="1648011" y="3684469"/>
                  <a:pt x="1831215" y="3501266"/>
                </a:cubicBezTo>
                <a:lnTo>
                  <a:pt x="1843323" y="3486590"/>
                </a:lnTo>
                <a:lnTo>
                  <a:pt x="1849773" y="3494408"/>
                </a:lnTo>
                <a:cubicBezTo>
                  <a:pt x="2032976" y="3677611"/>
                  <a:pt x="2286069" y="3790924"/>
                  <a:pt x="2565627" y="3790924"/>
                </a:cubicBezTo>
                <a:cubicBezTo>
                  <a:pt x="3124744" y="3790924"/>
                  <a:pt x="3577998" y="3337670"/>
                  <a:pt x="3577998" y="2778553"/>
                </a:cubicBezTo>
                <a:cubicBezTo>
                  <a:pt x="3577998" y="2219436"/>
                  <a:pt x="3124744" y="1766182"/>
                  <a:pt x="2565627" y="1766182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3100105 w 7030605"/>
              <a:gd name="connsiteY0" fmla="*/ 243964 h 4687069"/>
              <a:gd name="connsiteX1" fmla="*/ 2384251 w 7030605"/>
              <a:gd name="connsiteY1" fmla="*/ 540481 h 4687069"/>
              <a:gd name="connsiteX2" fmla="*/ 2372142 w 7030605"/>
              <a:gd name="connsiteY2" fmla="*/ 555156 h 4687069"/>
              <a:gd name="connsiteX3" fmla="*/ 2365693 w 7030605"/>
              <a:gd name="connsiteY3" fmla="*/ 547339 h 4687069"/>
              <a:gd name="connsiteX4" fmla="*/ 1649838 w 7030605"/>
              <a:gd name="connsiteY4" fmla="*/ 250822 h 4687069"/>
              <a:gd name="connsiteX5" fmla="*/ 637467 w 7030605"/>
              <a:gd name="connsiteY5" fmla="*/ 1263193 h 4687069"/>
              <a:gd name="connsiteX6" fmla="*/ 1649838 w 7030605"/>
              <a:gd name="connsiteY6" fmla="*/ 2275564 h 4687069"/>
              <a:gd name="connsiteX7" fmla="*/ 2365693 w 7030605"/>
              <a:gd name="connsiteY7" fmla="*/ 1979048 h 4687069"/>
              <a:gd name="connsiteX8" fmla="*/ 2377801 w 7030605"/>
              <a:gd name="connsiteY8" fmla="*/ 1964372 h 4687069"/>
              <a:gd name="connsiteX9" fmla="*/ 2384251 w 7030605"/>
              <a:gd name="connsiteY9" fmla="*/ 1972190 h 4687069"/>
              <a:gd name="connsiteX10" fmla="*/ 3100105 w 7030605"/>
              <a:gd name="connsiteY10" fmla="*/ 2268706 h 4687069"/>
              <a:gd name="connsiteX11" fmla="*/ 4112476 w 7030605"/>
              <a:gd name="connsiteY11" fmla="*/ 1256335 h 4687069"/>
              <a:gd name="connsiteX12" fmla="*/ 3100105 w 7030605"/>
              <a:gd name="connsiteY12" fmla="*/ 243964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3100105" y="243964"/>
                </a:moveTo>
                <a:cubicBezTo>
                  <a:pt x="2820547" y="243964"/>
                  <a:pt x="2567454" y="357278"/>
                  <a:pt x="2384251" y="540481"/>
                </a:cubicBezTo>
                <a:lnTo>
                  <a:pt x="2372142" y="555156"/>
                </a:lnTo>
                <a:lnTo>
                  <a:pt x="2365693" y="547339"/>
                </a:lnTo>
                <a:cubicBezTo>
                  <a:pt x="2182489" y="364136"/>
                  <a:pt x="1929397" y="250822"/>
                  <a:pt x="1649838" y="250822"/>
                </a:cubicBezTo>
                <a:cubicBezTo>
                  <a:pt x="1090721" y="250822"/>
                  <a:pt x="637467" y="704076"/>
                  <a:pt x="637467" y="1263193"/>
                </a:cubicBezTo>
                <a:cubicBezTo>
                  <a:pt x="637467" y="1822310"/>
                  <a:pt x="1090721" y="2275564"/>
                  <a:pt x="1649838" y="2275564"/>
                </a:cubicBezTo>
                <a:cubicBezTo>
                  <a:pt x="1929397" y="2275564"/>
                  <a:pt x="2182489" y="2162251"/>
                  <a:pt x="2365693" y="1979048"/>
                </a:cubicBezTo>
                <a:lnTo>
                  <a:pt x="2377801" y="1964372"/>
                </a:lnTo>
                <a:lnTo>
                  <a:pt x="2384251" y="1972190"/>
                </a:lnTo>
                <a:cubicBezTo>
                  <a:pt x="2567454" y="2155393"/>
                  <a:pt x="2820547" y="2268706"/>
                  <a:pt x="3100105" y="2268706"/>
                </a:cubicBezTo>
                <a:cubicBezTo>
                  <a:pt x="3659222" y="2268706"/>
                  <a:pt x="4112476" y="1815452"/>
                  <a:pt x="4112476" y="1256335"/>
                </a:cubicBezTo>
                <a:cubicBezTo>
                  <a:pt x="4112476" y="697218"/>
                  <a:pt x="3659222" y="243964"/>
                  <a:pt x="3100105" y="243964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reeform 19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5977940 w 7030605"/>
              <a:gd name="connsiteY0" fmla="*/ 2461641 h 4687069"/>
              <a:gd name="connsiteX1" fmla="*/ 5262086 w 7030605"/>
              <a:gd name="connsiteY1" fmla="*/ 2758158 h 4687069"/>
              <a:gd name="connsiteX2" fmla="*/ 5249977 w 7030605"/>
              <a:gd name="connsiteY2" fmla="*/ 2772833 h 4687069"/>
              <a:gd name="connsiteX3" fmla="*/ 5243528 w 7030605"/>
              <a:gd name="connsiteY3" fmla="*/ 2765016 h 4687069"/>
              <a:gd name="connsiteX4" fmla="*/ 4527673 w 7030605"/>
              <a:gd name="connsiteY4" fmla="*/ 2468499 h 4687069"/>
              <a:gd name="connsiteX5" fmla="*/ 3515302 w 7030605"/>
              <a:gd name="connsiteY5" fmla="*/ 3480870 h 4687069"/>
              <a:gd name="connsiteX6" fmla="*/ 4527673 w 7030605"/>
              <a:gd name="connsiteY6" fmla="*/ 4493241 h 4687069"/>
              <a:gd name="connsiteX7" fmla="*/ 5243528 w 7030605"/>
              <a:gd name="connsiteY7" fmla="*/ 4196725 h 4687069"/>
              <a:gd name="connsiteX8" fmla="*/ 5255636 w 7030605"/>
              <a:gd name="connsiteY8" fmla="*/ 4182049 h 4687069"/>
              <a:gd name="connsiteX9" fmla="*/ 5262086 w 7030605"/>
              <a:gd name="connsiteY9" fmla="*/ 4189867 h 4687069"/>
              <a:gd name="connsiteX10" fmla="*/ 5977940 w 7030605"/>
              <a:gd name="connsiteY10" fmla="*/ 4486383 h 4687069"/>
              <a:gd name="connsiteX11" fmla="*/ 6990311 w 7030605"/>
              <a:gd name="connsiteY11" fmla="*/ 3474012 h 4687069"/>
              <a:gd name="connsiteX12" fmla="*/ 5977940 w 7030605"/>
              <a:gd name="connsiteY12" fmla="*/ 2461641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2461641"/>
                </a:moveTo>
                <a:cubicBezTo>
                  <a:pt x="5698382" y="2461641"/>
                  <a:pt x="5445289" y="2574955"/>
                  <a:pt x="5262086" y="2758158"/>
                </a:cubicBezTo>
                <a:lnTo>
                  <a:pt x="5249977" y="2772833"/>
                </a:lnTo>
                <a:lnTo>
                  <a:pt x="5243528" y="2765016"/>
                </a:lnTo>
                <a:cubicBezTo>
                  <a:pt x="5060324" y="2581813"/>
                  <a:pt x="4807232" y="2468499"/>
                  <a:pt x="4527673" y="2468499"/>
                </a:cubicBezTo>
                <a:cubicBezTo>
                  <a:pt x="3968556" y="2468499"/>
                  <a:pt x="3515302" y="2921753"/>
                  <a:pt x="3515302" y="3480870"/>
                </a:cubicBezTo>
                <a:cubicBezTo>
                  <a:pt x="3515302" y="4039987"/>
                  <a:pt x="3968556" y="4493241"/>
                  <a:pt x="4527673" y="4493241"/>
                </a:cubicBezTo>
                <a:cubicBezTo>
                  <a:pt x="4807232" y="4493241"/>
                  <a:pt x="5060324" y="4379928"/>
                  <a:pt x="5243528" y="4196725"/>
                </a:cubicBezTo>
                <a:lnTo>
                  <a:pt x="5255636" y="4182049"/>
                </a:lnTo>
                <a:lnTo>
                  <a:pt x="5262086" y="4189867"/>
                </a:lnTo>
                <a:cubicBezTo>
                  <a:pt x="5445289" y="4373070"/>
                  <a:pt x="5698382" y="4486383"/>
                  <a:pt x="5977940" y="4486383"/>
                </a:cubicBezTo>
                <a:cubicBezTo>
                  <a:pt x="6537057" y="4486383"/>
                  <a:pt x="6990311" y="4033129"/>
                  <a:pt x="6990311" y="3474012"/>
                </a:cubicBezTo>
                <a:cubicBezTo>
                  <a:pt x="6990311" y="2914895"/>
                  <a:pt x="6537057" y="2461641"/>
                  <a:pt x="5977940" y="2461641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56697" y="1289530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Tennis</a:t>
            </a:r>
          </a:p>
        </p:txBody>
      </p:sp>
    </p:spTree>
    <p:extLst>
      <p:ext uri="{BB962C8B-B14F-4D97-AF65-F5344CB8AC3E}">
        <p14:creationId xmlns:p14="http://schemas.microsoft.com/office/powerpoint/2010/main" val="400578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2" grpId="0" animBg="1"/>
      <p:bldP spid="10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733" y="1289531"/>
            <a:ext cx="6097000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518732" y="1289531"/>
            <a:ext cx="6097001" cy="4687069"/>
          </a:xfrm>
          <a:custGeom>
            <a:avLst/>
            <a:gdLst>
              <a:gd name="connsiteX0" fmla="*/ 2644027 w 6097001"/>
              <a:gd name="connsiteY0" fmla="*/ 403769 h 4687069"/>
              <a:gd name="connsiteX1" fmla="*/ 1928173 w 6097001"/>
              <a:gd name="connsiteY1" fmla="*/ 700286 h 4687069"/>
              <a:gd name="connsiteX2" fmla="*/ 1916064 w 6097001"/>
              <a:gd name="connsiteY2" fmla="*/ 714961 h 4687069"/>
              <a:gd name="connsiteX3" fmla="*/ 1909615 w 6097001"/>
              <a:gd name="connsiteY3" fmla="*/ 707144 h 4687069"/>
              <a:gd name="connsiteX4" fmla="*/ 1193760 w 6097001"/>
              <a:gd name="connsiteY4" fmla="*/ 410627 h 4687069"/>
              <a:gd name="connsiteX5" fmla="*/ 181389 w 6097001"/>
              <a:gd name="connsiteY5" fmla="*/ 1422998 h 4687069"/>
              <a:gd name="connsiteX6" fmla="*/ 1193760 w 6097001"/>
              <a:gd name="connsiteY6" fmla="*/ 2435369 h 4687069"/>
              <a:gd name="connsiteX7" fmla="*/ 1909615 w 6097001"/>
              <a:gd name="connsiteY7" fmla="*/ 2138853 h 4687069"/>
              <a:gd name="connsiteX8" fmla="*/ 1921723 w 6097001"/>
              <a:gd name="connsiteY8" fmla="*/ 2124177 h 4687069"/>
              <a:gd name="connsiteX9" fmla="*/ 1928173 w 6097001"/>
              <a:gd name="connsiteY9" fmla="*/ 2131995 h 4687069"/>
              <a:gd name="connsiteX10" fmla="*/ 2644027 w 6097001"/>
              <a:gd name="connsiteY10" fmla="*/ 2428511 h 4687069"/>
              <a:gd name="connsiteX11" fmla="*/ 3656398 w 6097001"/>
              <a:gd name="connsiteY11" fmla="*/ 1416140 h 4687069"/>
              <a:gd name="connsiteX12" fmla="*/ 2644027 w 6097001"/>
              <a:gd name="connsiteY12" fmla="*/ 403769 h 4687069"/>
              <a:gd name="connsiteX13" fmla="*/ 0 w 6097001"/>
              <a:gd name="connsiteY13" fmla="*/ 0 h 4687069"/>
              <a:gd name="connsiteX14" fmla="*/ 6097001 w 6097001"/>
              <a:gd name="connsiteY14" fmla="*/ 0 h 4687069"/>
              <a:gd name="connsiteX15" fmla="*/ 6097001 w 6097001"/>
              <a:gd name="connsiteY15" fmla="*/ 4687069 h 4687069"/>
              <a:gd name="connsiteX16" fmla="*/ 0 w 6097001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7001" h="4687069">
                <a:moveTo>
                  <a:pt x="2644027" y="403769"/>
                </a:moveTo>
                <a:cubicBezTo>
                  <a:pt x="2364469" y="403769"/>
                  <a:pt x="2111376" y="517083"/>
                  <a:pt x="1928173" y="700286"/>
                </a:cubicBezTo>
                <a:lnTo>
                  <a:pt x="1916064" y="714961"/>
                </a:lnTo>
                <a:lnTo>
                  <a:pt x="1909615" y="707144"/>
                </a:lnTo>
                <a:cubicBezTo>
                  <a:pt x="1726411" y="523941"/>
                  <a:pt x="1473319" y="410627"/>
                  <a:pt x="1193760" y="410627"/>
                </a:cubicBezTo>
                <a:cubicBezTo>
                  <a:pt x="634643" y="410627"/>
                  <a:pt x="181389" y="863881"/>
                  <a:pt x="181389" y="1422998"/>
                </a:cubicBezTo>
                <a:cubicBezTo>
                  <a:pt x="181389" y="1982115"/>
                  <a:pt x="634643" y="2435369"/>
                  <a:pt x="1193760" y="2435369"/>
                </a:cubicBezTo>
                <a:cubicBezTo>
                  <a:pt x="1473319" y="2435369"/>
                  <a:pt x="1726411" y="2322056"/>
                  <a:pt x="1909615" y="2138853"/>
                </a:cubicBezTo>
                <a:lnTo>
                  <a:pt x="1921723" y="2124177"/>
                </a:lnTo>
                <a:lnTo>
                  <a:pt x="1928173" y="2131995"/>
                </a:lnTo>
                <a:cubicBezTo>
                  <a:pt x="2111376" y="2315198"/>
                  <a:pt x="2364469" y="2428511"/>
                  <a:pt x="2644027" y="2428511"/>
                </a:cubicBezTo>
                <a:cubicBezTo>
                  <a:pt x="3203144" y="2428511"/>
                  <a:pt x="3656398" y="1975257"/>
                  <a:pt x="3656398" y="1416140"/>
                </a:cubicBezTo>
                <a:cubicBezTo>
                  <a:pt x="3656398" y="857023"/>
                  <a:pt x="3203144" y="403769"/>
                  <a:pt x="2644027" y="403769"/>
                </a:cubicBezTo>
                <a:close/>
                <a:moveTo>
                  <a:pt x="0" y="0"/>
                </a:moveTo>
                <a:lnTo>
                  <a:pt x="6097001" y="0"/>
                </a:lnTo>
                <a:lnTo>
                  <a:pt x="6097001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518732" y="1289531"/>
            <a:ext cx="6097002" cy="4687069"/>
          </a:xfrm>
          <a:custGeom>
            <a:avLst/>
            <a:gdLst>
              <a:gd name="connsiteX0" fmla="*/ 3778401 w 6097002"/>
              <a:gd name="connsiteY0" fmla="*/ 2518705 h 4687069"/>
              <a:gd name="connsiteX1" fmla="*/ 3062547 w 6097002"/>
              <a:gd name="connsiteY1" fmla="*/ 2815222 h 4687069"/>
              <a:gd name="connsiteX2" fmla="*/ 3050438 w 6097002"/>
              <a:gd name="connsiteY2" fmla="*/ 2829897 h 4687069"/>
              <a:gd name="connsiteX3" fmla="*/ 3043989 w 6097002"/>
              <a:gd name="connsiteY3" fmla="*/ 2822080 h 4687069"/>
              <a:gd name="connsiteX4" fmla="*/ 2328134 w 6097002"/>
              <a:gd name="connsiteY4" fmla="*/ 2525563 h 4687069"/>
              <a:gd name="connsiteX5" fmla="*/ 1315763 w 6097002"/>
              <a:gd name="connsiteY5" fmla="*/ 3537934 h 4687069"/>
              <a:gd name="connsiteX6" fmla="*/ 2328134 w 6097002"/>
              <a:gd name="connsiteY6" fmla="*/ 4550305 h 4687069"/>
              <a:gd name="connsiteX7" fmla="*/ 3043989 w 6097002"/>
              <a:gd name="connsiteY7" fmla="*/ 4253789 h 4687069"/>
              <a:gd name="connsiteX8" fmla="*/ 3056097 w 6097002"/>
              <a:gd name="connsiteY8" fmla="*/ 4239113 h 4687069"/>
              <a:gd name="connsiteX9" fmla="*/ 3062547 w 6097002"/>
              <a:gd name="connsiteY9" fmla="*/ 4246931 h 4687069"/>
              <a:gd name="connsiteX10" fmla="*/ 3778401 w 6097002"/>
              <a:gd name="connsiteY10" fmla="*/ 4543447 h 4687069"/>
              <a:gd name="connsiteX11" fmla="*/ 4790772 w 6097002"/>
              <a:gd name="connsiteY11" fmla="*/ 3531076 h 4687069"/>
              <a:gd name="connsiteX12" fmla="*/ 3778401 w 6097002"/>
              <a:gd name="connsiteY12" fmla="*/ 2518705 h 4687069"/>
              <a:gd name="connsiteX13" fmla="*/ 0 w 6097002"/>
              <a:gd name="connsiteY13" fmla="*/ 0 h 4687069"/>
              <a:gd name="connsiteX14" fmla="*/ 6097002 w 6097002"/>
              <a:gd name="connsiteY14" fmla="*/ 0 h 4687069"/>
              <a:gd name="connsiteX15" fmla="*/ 6097002 w 6097002"/>
              <a:gd name="connsiteY15" fmla="*/ 4687069 h 4687069"/>
              <a:gd name="connsiteX16" fmla="*/ 0 w 6097002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7002" h="4687069">
                <a:moveTo>
                  <a:pt x="3778401" y="2518705"/>
                </a:moveTo>
                <a:cubicBezTo>
                  <a:pt x="3498843" y="2518705"/>
                  <a:pt x="3245750" y="2632019"/>
                  <a:pt x="3062547" y="2815222"/>
                </a:cubicBezTo>
                <a:lnTo>
                  <a:pt x="3050438" y="2829897"/>
                </a:lnTo>
                <a:lnTo>
                  <a:pt x="3043989" y="2822080"/>
                </a:lnTo>
                <a:cubicBezTo>
                  <a:pt x="2860785" y="2638877"/>
                  <a:pt x="2607693" y="2525563"/>
                  <a:pt x="2328134" y="2525563"/>
                </a:cubicBezTo>
                <a:cubicBezTo>
                  <a:pt x="1769017" y="2525563"/>
                  <a:pt x="1315763" y="2978817"/>
                  <a:pt x="1315763" y="3537934"/>
                </a:cubicBezTo>
                <a:cubicBezTo>
                  <a:pt x="1315763" y="4097051"/>
                  <a:pt x="1769017" y="4550305"/>
                  <a:pt x="2328134" y="4550305"/>
                </a:cubicBezTo>
                <a:cubicBezTo>
                  <a:pt x="2607693" y="4550305"/>
                  <a:pt x="2860785" y="4436992"/>
                  <a:pt x="3043989" y="4253789"/>
                </a:cubicBezTo>
                <a:lnTo>
                  <a:pt x="3056097" y="4239113"/>
                </a:lnTo>
                <a:lnTo>
                  <a:pt x="3062547" y="4246931"/>
                </a:lnTo>
                <a:cubicBezTo>
                  <a:pt x="3245750" y="4430134"/>
                  <a:pt x="3498843" y="4543447"/>
                  <a:pt x="3778401" y="4543447"/>
                </a:cubicBezTo>
                <a:cubicBezTo>
                  <a:pt x="4337518" y="4543447"/>
                  <a:pt x="4790772" y="4090193"/>
                  <a:pt x="4790772" y="3531076"/>
                </a:cubicBezTo>
                <a:cubicBezTo>
                  <a:pt x="4790772" y="2971959"/>
                  <a:pt x="4337518" y="2518705"/>
                  <a:pt x="3778401" y="2518705"/>
                </a:cubicBezTo>
                <a:close/>
                <a:moveTo>
                  <a:pt x="0" y="0"/>
                </a:moveTo>
                <a:lnTo>
                  <a:pt x="6097002" y="0"/>
                </a:lnTo>
                <a:lnTo>
                  <a:pt x="6097002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518730" y="1289531"/>
            <a:ext cx="6097003" cy="4687069"/>
          </a:xfrm>
          <a:custGeom>
            <a:avLst/>
            <a:gdLst>
              <a:gd name="connsiteX0" fmla="*/ 4994029 w 6097003"/>
              <a:gd name="connsiteY0" fmla="*/ 107869 h 4687069"/>
              <a:gd name="connsiteX1" fmla="*/ 4278175 w 6097003"/>
              <a:gd name="connsiteY1" fmla="*/ 404386 h 4687069"/>
              <a:gd name="connsiteX2" fmla="*/ 4266066 w 6097003"/>
              <a:gd name="connsiteY2" fmla="*/ 419061 h 4687069"/>
              <a:gd name="connsiteX3" fmla="*/ 4259617 w 6097003"/>
              <a:gd name="connsiteY3" fmla="*/ 411244 h 4687069"/>
              <a:gd name="connsiteX4" fmla="*/ 3543762 w 6097003"/>
              <a:gd name="connsiteY4" fmla="*/ 114727 h 4687069"/>
              <a:gd name="connsiteX5" fmla="*/ 2531391 w 6097003"/>
              <a:gd name="connsiteY5" fmla="*/ 1127098 h 4687069"/>
              <a:gd name="connsiteX6" fmla="*/ 3543762 w 6097003"/>
              <a:gd name="connsiteY6" fmla="*/ 2139469 h 4687069"/>
              <a:gd name="connsiteX7" fmla="*/ 4259617 w 6097003"/>
              <a:gd name="connsiteY7" fmla="*/ 1842953 h 4687069"/>
              <a:gd name="connsiteX8" fmla="*/ 4271725 w 6097003"/>
              <a:gd name="connsiteY8" fmla="*/ 1828277 h 4687069"/>
              <a:gd name="connsiteX9" fmla="*/ 4278175 w 6097003"/>
              <a:gd name="connsiteY9" fmla="*/ 1836095 h 4687069"/>
              <a:gd name="connsiteX10" fmla="*/ 4994029 w 6097003"/>
              <a:gd name="connsiteY10" fmla="*/ 2132611 h 4687069"/>
              <a:gd name="connsiteX11" fmla="*/ 6006400 w 6097003"/>
              <a:gd name="connsiteY11" fmla="*/ 1120240 h 4687069"/>
              <a:gd name="connsiteX12" fmla="*/ 4994029 w 6097003"/>
              <a:gd name="connsiteY12" fmla="*/ 107869 h 4687069"/>
              <a:gd name="connsiteX13" fmla="*/ 0 w 6097003"/>
              <a:gd name="connsiteY13" fmla="*/ 0 h 4687069"/>
              <a:gd name="connsiteX14" fmla="*/ 6097003 w 6097003"/>
              <a:gd name="connsiteY14" fmla="*/ 0 h 4687069"/>
              <a:gd name="connsiteX15" fmla="*/ 6097003 w 6097003"/>
              <a:gd name="connsiteY15" fmla="*/ 4687069 h 4687069"/>
              <a:gd name="connsiteX16" fmla="*/ 0 w 6097003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7003" h="4687069">
                <a:moveTo>
                  <a:pt x="4994029" y="107869"/>
                </a:moveTo>
                <a:cubicBezTo>
                  <a:pt x="4714471" y="107869"/>
                  <a:pt x="4461378" y="221183"/>
                  <a:pt x="4278175" y="404386"/>
                </a:cubicBezTo>
                <a:lnTo>
                  <a:pt x="4266066" y="419061"/>
                </a:lnTo>
                <a:lnTo>
                  <a:pt x="4259617" y="411244"/>
                </a:lnTo>
                <a:cubicBezTo>
                  <a:pt x="4076413" y="228041"/>
                  <a:pt x="3823321" y="114727"/>
                  <a:pt x="3543762" y="114727"/>
                </a:cubicBezTo>
                <a:cubicBezTo>
                  <a:pt x="2984645" y="114727"/>
                  <a:pt x="2531391" y="567981"/>
                  <a:pt x="2531391" y="1127098"/>
                </a:cubicBezTo>
                <a:cubicBezTo>
                  <a:pt x="2531391" y="1686215"/>
                  <a:pt x="2984645" y="2139469"/>
                  <a:pt x="3543762" y="2139469"/>
                </a:cubicBezTo>
                <a:cubicBezTo>
                  <a:pt x="3823321" y="2139469"/>
                  <a:pt x="4076413" y="2026156"/>
                  <a:pt x="4259617" y="1842953"/>
                </a:cubicBezTo>
                <a:lnTo>
                  <a:pt x="4271725" y="1828277"/>
                </a:lnTo>
                <a:lnTo>
                  <a:pt x="4278175" y="1836095"/>
                </a:lnTo>
                <a:cubicBezTo>
                  <a:pt x="4461378" y="2019298"/>
                  <a:pt x="4714471" y="2132611"/>
                  <a:pt x="4994029" y="2132611"/>
                </a:cubicBezTo>
                <a:cubicBezTo>
                  <a:pt x="5553146" y="2132611"/>
                  <a:pt x="6006400" y="1679357"/>
                  <a:pt x="6006400" y="1120240"/>
                </a:cubicBezTo>
                <a:cubicBezTo>
                  <a:pt x="6006400" y="561123"/>
                  <a:pt x="5553146" y="107869"/>
                  <a:pt x="4994029" y="107869"/>
                </a:cubicBezTo>
                <a:close/>
                <a:moveTo>
                  <a:pt x="0" y="0"/>
                </a:moveTo>
                <a:lnTo>
                  <a:pt x="6097003" y="0"/>
                </a:lnTo>
                <a:lnTo>
                  <a:pt x="6097003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518729" y="1289530"/>
            <a:ext cx="6097003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Football</a:t>
            </a:r>
          </a:p>
        </p:txBody>
      </p:sp>
    </p:spTree>
    <p:extLst>
      <p:ext uri="{BB962C8B-B14F-4D97-AF65-F5344CB8AC3E}">
        <p14:creationId xmlns:p14="http://schemas.microsoft.com/office/powerpoint/2010/main" val="198277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2" y="1289531"/>
            <a:ext cx="7030603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2996063 w 7030605"/>
              <a:gd name="connsiteY0" fmla="*/ 848833 h 4687069"/>
              <a:gd name="connsiteX1" fmla="*/ 2280209 w 7030605"/>
              <a:gd name="connsiteY1" fmla="*/ 1145350 h 4687069"/>
              <a:gd name="connsiteX2" fmla="*/ 2268100 w 7030605"/>
              <a:gd name="connsiteY2" fmla="*/ 1160025 h 4687069"/>
              <a:gd name="connsiteX3" fmla="*/ 2261651 w 7030605"/>
              <a:gd name="connsiteY3" fmla="*/ 1152208 h 4687069"/>
              <a:gd name="connsiteX4" fmla="*/ 1545796 w 7030605"/>
              <a:gd name="connsiteY4" fmla="*/ 855691 h 4687069"/>
              <a:gd name="connsiteX5" fmla="*/ 533425 w 7030605"/>
              <a:gd name="connsiteY5" fmla="*/ 1868062 h 4687069"/>
              <a:gd name="connsiteX6" fmla="*/ 1545796 w 7030605"/>
              <a:gd name="connsiteY6" fmla="*/ 2880433 h 4687069"/>
              <a:gd name="connsiteX7" fmla="*/ 2261651 w 7030605"/>
              <a:gd name="connsiteY7" fmla="*/ 2583917 h 4687069"/>
              <a:gd name="connsiteX8" fmla="*/ 2273759 w 7030605"/>
              <a:gd name="connsiteY8" fmla="*/ 2569241 h 4687069"/>
              <a:gd name="connsiteX9" fmla="*/ 2280209 w 7030605"/>
              <a:gd name="connsiteY9" fmla="*/ 2577059 h 4687069"/>
              <a:gd name="connsiteX10" fmla="*/ 2996063 w 7030605"/>
              <a:gd name="connsiteY10" fmla="*/ 2873575 h 4687069"/>
              <a:gd name="connsiteX11" fmla="*/ 4008434 w 7030605"/>
              <a:gd name="connsiteY11" fmla="*/ 1861204 h 4687069"/>
              <a:gd name="connsiteX12" fmla="*/ 2996063 w 7030605"/>
              <a:gd name="connsiteY12" fmla="*/ 848833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996063" y="848833"/>
                </a:moveTo>
                <a:cubicBezTo>
                  <a:pt x="2716505" y="848833"/>
                  <a:pt x="2463412" y="962147"/>
                  <a:pt x="2280209" y="1145350"/>
                </a:cubicBezTo>
                <a:lnTo>
                  <a:pt x="2268100" y="1160025"/>
                </a:lnTo>
                <a:lnTo>
                  <a:pt x="2261651" y="1152208"/>
                </a:lnTo>
                <a:cubicBezTo>
                  <a:pt x="2078447" y="969005"/>
                  <a:pt x="1825355" y="855691"/>
                  <a:pt x="1545796" y="855691"/>
                </a:cubicBezTo>
                <a:cubicBezTo>
                  <a:pt x="986679" y="855691"/>
                  <a:pt x="533425" y="1308945"/>
                  <a:pt x="533425" y="1868062"/>
                </a:cubicBezTo>
                <a:cubicBezTo>
                  <a:pt x="533425" y="2427179"/>
                  <a:pt x="986679" y="2880433"/>
                  <a:pt x="1545796" y="2880433"/>
                </a:cubicBezTo>
                <a:cubicBezTo>
                  <a:pt x="1825355" y="2880433"/>
                  <a:pt x="2078447" y="2767120"/>
                  <a:pt x="2261651" y="2583917"/>
                </a:cubicBezTo>
                <a:lnTo>
                  <a:pt x="2273759" y="2569241"/>
                </a:lnTo>
                <a:lnTo>
                  <a:pt x="2280209" y="2577059"/>
                </a:lnTo>
                <a:cubicBezTo>
                  <a:pt x="2463412" y="2760262"/>
                  <a:pt x="2716505" y="2873575"/>
                  <a:pt x="2996063" y="2873575"/>
                </a:cubicBezTo>
                <a:cubicBezTo>
                  <a:pt x="3555180" y="2873575"/>
                  <a:pt x="4008434" y="2420321"/>
                  <a:pt x="4008434" y="1861204"/>
                </a:cubicBezTo>
                <a:cubicBezTo>
                  <a:pt x="4008434" y="1302087"/>
                  <a:pt x="3555180" y="848833"/>
                  <a:pt x="2996063" y="848833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5102874 w 7030605"/>
              <a:gd name="connsiteY0" fmla="*/ 183670 h 4687069"/>
              <a:gd name="connsiteX1" fmla="*/ 4387020 w 7030605"/>
              <a:gd name="connsiteY1" fmla="*/ 480187 h 4687069"/>
              <a:gd name="connsiteX2" fmla="*/ 4374911 w 7030605"/>
              <a:gd name="connsiteY2" fmla="*/ 494862 h 4687069"/>
              <a:gd name="connsiteX3" fmla="*/ 4368462 w 7030605"/>
              <a:gd name="connsiteY3" fmla="*/ 487045 h 4687069"/>
              <a:gd name="connsiteX4" fmla="*/ 3652607 w 7030605"/>
              <a:gd name="connsiteY4" fmla="*/ 190528 h 4687069"/>
              <a:gd name="connsiteX5" fmla="*/ 2640236 w 7030605"/>
              <a:gd name="connsiteY5" fmla="*/ 1202899 h 4687069"/>
              <a:gd name="connsiteX6" fmla="*/ 3652607 w 7030605"/>
              <a:gd name="connsiteY6" fmla="*/ 2215270 h 4687069"/>
              <a:gd name="connsiteX7" fmla="*/ 4368462 w 7030605"/>
              <a:gd name="connsiteY7" fmla="*/ 1918754 h 4687069"/>
              <a:gd name="connsiteX8" fmla="*/ 4380570 w 7030605"/>
              <a:gd name="connsiteY8" fmla="*/ 1904078 h 4687069"/>
              <a:gd name="connsiteX9" fmla="*/ 4387020 w 7030605"/>
              <a:gd name="connsiteY9" fmla="*/ 1911896 h 4687069"/>
              <a:gd name="connsiteX10" fmla="*/ 5102874 w 7030605"/>
              <a:gd name="connsiteY10" fmla="*/ 2208412 h 4687069"/>
              <a:gd name="connsiteX11" fmla="*/ 6115245 w 7030605"/>
              <a:gd name="connsiteY11" fmla="*/ 1196041 h 4687069"/>
              <a:gd name="connsiteX12" fmla="*/ 5102874 w 7030605"/>
              <a:gd name="connsiteY12" fmla="*/ 183670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102874" y="183670"/>
                </a:moveTo>
                <a:cubicBezTo>
                  <a:pt x="4823316" y="183670"/>
                  <a:pt x="4570223" y="296984"/>
                  <a:pt x="4387020" y="480187"/>
                </a:cubicBezTo>
                <a:lnTo>
                  <a:pt x="4374911" y="494862"/>
                </a:lnTo>
                <a:lnTo>
                  <a:pt x="4368462" y="487045"/>
                </a:lnTo>
                <a:cubicBezTo>
                  <a:pt x="4185258" y="303842"/>
                  <a:pt x="3932166" y="190528"/>
                  <a:pt x="3652607" y="190528"/>
                </a:cubicBezTo>
                <a:cubicBezTo>
                  <a:pt x="3093490" y="190528"/>
                  <a:pt x="2640236" y="643782"/>
                  <a:pt x="2640236" y="1202899"/>
                </a:cubicBezTo>
                <a:cubicBezTo>
                  <a:pt x="2640236" y="1762016"/>
                  <a:pt x="3093490" y="2215270"/>
                  <a:pt x="3652607" y="2215270"/>
                </a:cubicBezTo>
                <a:cubicBezTo>
                  <a:pt x="3932166" y="2215270"/>
                  <a:pt x="4185258" y="2101957"/>
                  <a:pt x="4368462" y="1918754"/>
                </a:cubicBezTo>
                <a:lnTo>
                  <a:pt x="4380570" y="1904078"/>
                </a:lnTo>
                <a:lnTo>
                  <a:pt x="4387020" y="1911896"/>
                </a:lnTo>
                <a:cubicBezTo>
                  <a:pt x="4570223" y="2095099"/>
                  <a:pt x="4823316" y="2208412"/>
                  <a:pt x="5102874" y="2208412"/>
                </a:cubicBezTo>
                <a:cubicBezTo>
                  <a:pt x="5661991" y="2208412"/>
                  <a:pt x="6115245" y="1755158"/>
                  <a:pt x="6115245" y="1196041"/>
                </a:cubicBezTo>
                <a:cubicBezTo>
                  <a:pt x="6115245" y="636924"/>
                  <a:pt x="5661991" y="183670"/>
                  <a:pt x="5102874" y="183670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658907 w 7030605"/>
              <a:gd name="connsiteY0" fmla="*/ 2518705 h 4687069"/>
              <a:gd name="connsiteX1" fmla="*/ 4943053 w 7030605"/>
              <a:gd name="connsiteY1" fmla="*/ 2815222 h 4687069"/>
              <a:gd name="connsiteX2" fmla="*/ 4930944 w 7030605"/>
              <a:gd name="connsiteY2" fmla="*/ 2829897 h 4687069"/>
              <a:gd name="connsiteX3" fmla="*/ 4924495 w 7030605"/>
              <a:gd name="connsiteY3" fmla="*/ 2822080 h 4687069"/>
              <a:gd name="connsiteX4" fmla="*/ 4208640 w 7030605"/>
              <a:gd name="connsiteY4" fmla="*/ 2525563 h 4687069"/>
              <a:gd name="connsiteX5" fmla="*/ 3196269 w 7030605"/>
              <a:gd name="connsiteY5" fmla="*/ 3537934 h 4687069"/>
              <a:gd name="connsiteX6" fmla="*/ 4208640 w 7030605"/>
              <a:gd name="connsiteY6" fmla="*/ 4550305 h 4687069"/>
              <a:gd name="connsiteX7" fmla="*/ 4924495 w 7030605"/>
              <a:gd name="connsiteY7" fmla="*/ 4253789 h 4687069"/>
              <a:gd name="connsiteX8" fmla="*/ 4936603 w 7030605"/>
              <a:gd name="connsiteY8" fmla="*/ 4239113 h 4687069"/>
              <a:gd name="connsiteX9" fmla="*/ 4943053 w 7030605"/>
              <a:gd name="connsiteY9" fmla="*/ 4246931 h 4687069"/>
              <a:gd name="connsiteX10" fmla="*/ 5658907 w 7030605"/>
              <a:gd name="connsiteY10" fmla="*/ 4543447 h 4687069"/>
              <a:gd name="connsiteX11" fmla="*/ 6671278 w 7030605"/>
              <a:gd name="connsiteY11" fmla="*/ 3531076 h 4687069"/>
              <a:gd name="connsiteX12" fmla="*/ 5658907 w 7030605"/>
              <a:gd name="connsiteY12" fmla="*/ 2518705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658907" y="2518705"/>
                </a:moveTo>
                <a:cubicBezTo>
                  <a:pt x="5379349" y="2518705"/>
                  <a:pt x="5126256" y="2632019"/>
                  <a:pt x="4943053" y="2815222"/>
                </a:cubicBezTo>
                <a:lnTo>
                  <a:pt x="4930944" y="2829897"/>
                </a:lnTo>
                <a:lnTo>
                  <a:pt x="4924495" y="2822080"/>
                </a:lnTo>
                <a:cubicBezTo>
                  <a:pt x="4741291" y="2638877"/>
                  <a:pt x="4488199" y="2525563"/>
                  <a:pt x="4208640" y="2525563"/>
                </a:cubicBezTo>
                <a:cubicBezTo>
                  <a:pt x="3649523" y="2525563"/>
                  <a:pt x="3196269" y="2978817"/>
                  <a:pt x="3196269" y="3537934"/>
                </a:cubicBezTo>
                <a:cubicBezTo>
                  <a:pt x="3196269" y="4097051"/>
                  <a:pt x="3649523" y="4550305"/>
                  <a:pt x="4208640" y="4550305"/>
                </a:cubicBezTo>
                <a:cubicBezTo>
                  <a:pt x="4488199" y="4550305"/>
                  <a:pt x="4741291" y="4436992"/>
                  <a:pt x="4924495" y="4253789"/>
                </a:cubicBezTo>
                <a:lnTo>
                  <a:pt x="4936603" y="4239113"/>
                </a:lnTo>
                <a:lnTo>
                  <a:pt x="4943053" y="4246931"/>
                </a:lnTo>
                <a:cubicBezTo>
                  <a:pt x="5126256" y="4430134"/>
                  <a:pt x="5379349" y="4543447"/>
                  <a:pt x="5658907" y="4543447"/>
                </a:cubicBezTo>
                <a:cubicBezTo>
                  <a:pt x="6218024" y="4543447"/>
                  <a:pt x="6671278" y="4090193"/>
                  <a:pt x="6671278" y="3531076"/>
                </a:cubicBezTo>
                <a:cubicBezTo>
                  <a:pt x="6671278" y="2971959"/>
                  <a:pt x="6218024" y="2518705"/>
                  <a:pt x="5658907" y="2518705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56697" y="1289531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Rugby</a:t>
            </a:r>
          </a:p>
        </p:txBody>
      </p:sp>
    </p:spTree>
    <p:extLst>
      <p:ext uri="{BB962C8B-B14F-4D97-AF65-F5344CB8AC3E}">
        <p14:creationId xmlns:p14="http://schemas.microsoft.com/office/powerpoint/2010/main" val="209932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2" y="1289531"/>
            <a:ext cx="7030603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5172835 w 7030605"/>
              <a:gd name="connsiteY0" fmla="*/ 107869 h 4687069"/>
              <a:gd name="connsiteX1" fmla="*/ 4456981 w 7030605"/>
              <a:gd name="connsiteY1" fmla="*/ 404386 h 4687069"/>
              <a:gd name="connsiteX2" fmla="*/ 4444872 w 7030605"/>
              <a:gd name="connsiteY2" fmla="*/ 419061 h 4687069"/>
              <a:gd name="connsiteX3" fmla="*/ 4438423 w 7030605"/>
              <a:gd name="connsiteY3" fmla="*/ 411244 h 4687069"/>
              <a:gd name="connsiteX4" fmla="*/ 3722568 w 7030605"/>
              <a:gd name="connsiteY4" fmla="*/ 114727 h 4687069"/>
              <a:gd name="connsiteX5" fmla="*/ 2710197 w 7030605"/>
              <a:gd name="connsiteY5" fmla="*/ 1127098 h 4687069"/>
              <a:gd name="connsiteX6" fmla="*/ 3722568 w 7030605"/>
              <a:gd name="connsiteY6" fmla="*/ 2139469 h 4687069"/>
              <a:gd name="connsiteX7" fmla="*/ 4438423 w 7030605"/>
              <a:gd name="connsiteY7" fmla="*/ 1842953 h 4687069"/>
              <a:gd name="connsiteX8" fmla="*/ 4450531 w 7030605"/>
              <a:gd name="connsiteY8" fmla="*/ 1828277 h 4687069"/>
              <a:gd name="connsiteX9" fmla="*/ 4456981 w 7030605"/>
              <a:gd name="connsiteY9" fmla="*/ 1836095 h 4687069"/>
              <a:gd name="connsiteX10" fmla="*/ 5172835 w 7030605"/>
              <a:gd name="connsiteY10" fmla="*/ 2132611 h 4687069"/>
              <a:gd name="connsiteX11" fmla="*/ 6185206 w 7030605"/>
              <a:gd name="connsiteY11" fmla="*/ 1120240 h 4687069"/>
              <a:gd name="connsiteX12" fmla="*/ 5172835 w 7030605"/>
              <a:gd name="connsiteY12" fmla="*/ 1078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172835" y="107869"/>
                </a:moveTo>
                <a:cubicBezTo>
                  <a:pt x="4893277" y="107869"/>
                  <a:pt x="4640184" y="221183"/>
                  <a:pt x="4456981" y="404386"/>
                </a:cubicBezTo>
                <a:lnTo>
                  <a:pt x="4444872" y="419061"/>
                </a:lnTo>
                <a:lnTo>
                  <a:pt x="4438423" y="411244"/>
                </a:lnTo>
                <a:cubicBezTo>
                  <a:pt x="4255219" y="228041"/>
                  <a:pt x="4002127" y="114727"/>
                  <a:pt x="3722568" y="114727"/>
                </a:cubicBezTo>
                <a:cubicBezTo>
                  <a:pt x="3163451" y="114727"/>
                  <a:pt x="2710197" y="567981"/>
                  <a:pt x="2710197" y="1127098"/>
                </a:cubicBezTo>
                <a:cubicBezTo>
                  <a:pt x="2710197" y="1686215"/>
                  <a:pt x="3163451" y="2139469"/>
                  <a:pt x="3722568" y="2139469"/>
                </a:cubicBezTo>
                <a:cubicBezTo>
                  <a:pt x="4002127" y="2139469"/>
                  <a:pt x="4255219" y="2026156"/>
                  <a:pt x="4438423" y="1842953"/>
                </a:cubicBezTo>
                <a:lnTo>
                  <a:pt x="4450531" y="1828277"/>
                </a:lnTo>
                <a:lnTo>
                  <a:pt x="4456981" y="1836095"/>
                </a:lnTo>
                <a:cubicBezTo>
                  <a:pt x="4640184" y="2019298"/>
                  <a:pt x="4893277" y="2132611"/>
                  <a:pt x="5172835" y="2132611"/>
                </a:cubicBezTo>
                <a:cubicBezTo>
                  <a:pt x="5731952" y="2132611"/>
                  <a:pt x="6185206" y="1679357"/>
                  <a:pt x="6185206" y="1120240"/>
                </a:cubicBezTo>
                <a:cubicBezTo>
                  <a:pt x="6185206" y="561123"/>
                  <a:pt x="5731952" y="107869"/>
                  <a:pt x="5172835" y="1078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2577841 w 7030605"/>
              <a:gd name="connsiteY0" fmla="*/ 1419569 h 4687069"/>
              <a:gd name="connsiteX1" fmla="*/ 1861987 w 7030605"/>
              <a:gd name="connsiteY1" fmla="*/ 1716086 h 4687069"/>
              <a:gd name="connsiteX2" fmla="*/ 1849878 w 7030605"/>
              <a:gd name="connsiteY2" fmla="*/ 1730761 h 4687069"/>
              <a:gd name="connsiteX3" fmla="*/ 1843429 w 7030605"/>
              <a:gd name="connsiteY3" fmla="*/ 1722944 h 4687069"/>
              <a:gd name="connsiteX4" fmla="*/ 1127574 w 7030605"/>
              <a:gd name="connsiteY4" fmla="*/ 1426427 h 4687069"/>
              <a:gd name="connsiteX5" fmla="*/ 115203 w 7030605"/>
              <a:gd name="connsiteY5" fmla="*/ 2438798 h 4687069"/>
              <a:gd name="connsiteX6" fmla="*/ 1127574 w 7030605"/>
              <a:gd name="connsiteY6" fmla="*/ 3451169 h 4687069"/>
              <a:gd name="connsiteX7" fmla="*/ 1843429 w 7030605"/>
              <a:gd name="connsiteY7" fmla="*/ 3154653 h 4687069"/>
              <a:gd name="connsiteX8" fmla="*/ 1855537 w 7030605"/>
              <a:gd name="connsiteY8" fmla="*/ 3139977 h 4687069"/>
              <a:gd name="connsiteX9" fmla="*/ 1861987 w 7030605"/>
              <a:gd name="connsiteY9" fmla="*/ 3147795 h 4687069"/>
              <a:gd name="connsiteX10" fmla="*/ 2577841 w 7030605"/>
              <a:gd name="connsiteY10" fmla="*/ 3444311 h 4687069"/>
              <a:gd name="connsiteX11" fmla="*/ 3590212 w 7030605"/>
              <a:gd name="connsiteY11" fmla="*/ 2431940 h 4687069"/>
              <a:gd name="connsiteX12" fmla="*/ 2577841 w 7030605"/>
              <a:gd name="connsiteY12" fmla="*/ 14195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577841" y="1419569"/>
                </a:moveTo>
                <a:cubicBezTo>
                  <a:pt x="2298283" y="1419569"/>
                  <a:pt x="2045190" y="1532883"/>
                  <a:pt x="1861987" y="1716086"/>
                </a:cubicBezTo>
                <a:lnTo>
                  <a:pt x="1849878" y="1730761"/>
                </a:lnTo>
                <a:lnTo>
                  <a:pt x="1843429" y="1722944"/>
                </a:lnTo>
                <a:cubicBezTo>
                  <a:pt x="1660225" y="1539741"/>
                  <a:pt x="1407133" y="1426427"/>
                  <a:pt x="1127574" y="1426427"/>
                </a:cubicBezTo>
                <a:cubicBezTo>
                  <a:pt x="568457" y="1426427"/>
                  <a:pt x="115203" y="1879681"/>
                  <a:pt x="115203" y="2438798"/>
                </a:cubicBezTo>
                <a:cubicBezTo>
                  <a:pt x="115203" y="2997915"/>
                  <a:pt x="568457" y="3451169"/>
                  <a:pt x="1127574" y="3451169"/>
                </a:cubicBezTo>
                <a:cubicBezTo>
                  <a:pt x="1407133" y="3451169"/>
                  <a:pt x="1660225" y="3337856"/>
                  <a:pt x="1843429" y="3154653"/>
                </a:cubicBezTo>
                <a:lnTo>
                  <a:pt x="1855537" y="3139977"/>
                </a:lnTo>
                <a:lnTo>
                  <a:pt x="1861987" y="3147795"/>
                </a:lnTo>
                <a:cubicBezTo>
                  <a:pt x="2045190" y="3330998"/>
                  <a:pt x="2298283" y="3444311"/>
                  <a:pt x="2577841" y="3444311"/>
                </a:cubicBezTo>
                <a:cubicBezTo>
                  <a:pt x="3136958" y="3444311"/>
                  <a:pt x="3590212" y="2991057"/>
                  <a:pt x="3590212" y="2431940"/>
                </a:cubicBezTo>
                <a:cubicBezTo>
                  <a:pt x="3590212" y="1872823"/>
                  <a:pt x="3136958" y="1419569"/>
                  <a:pt x="2577841" y="14195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77940 w 7030605"/>
              <a:gd name="connsiteY0" fmla="*/ 2470734 h 4687069"/>
              <a:gd name="connsiteX1" fmla="*/ 5262086 w 7030605"/>
              <a:gd name="connsiteY1" fmla="*/ 2767251 h 4687069"/>
              <a:gd name="connsiteX2" fmla="*/ 5249977 w 7030605"/>
              <a:gd name="connsiteY2" fmla="*/ 2781926 h 4687069"/>
              <a:gd name="connsiteX3" fmla="*/ 5243528 w 7030605"/>
              <a:gd name="connsiteY3" fmla="*/ 2774109 h 4687069"/>
              <a:gd name="connsiteX4" fmla="*/ 4527673 w 7030605"/>
              <a:gd name="connsiteY4" fmla="*/ 2477592 h 4687069"/>
              <a:gd name="connsiteX5" fmla="*/ 3515302 w 7030605"/>
              <a:gd name="connsiteY5" fmla="*/ 3489963 h 4687069"/>
              <a:gd name="connsiteX6" fmla="*/ 4527673 w 7030605"/>
              <a:gd name="connsiteY6" fmla="*/ 4502334 h 4687069"/>
              <a:gd name="connsiteX7" fmla="*/ 5243528 w 7030605"/>
              <a:gd name="connsiteY7" fmla="*/ 4205818 h 4687069"/>
              <a:gd name="connsiteX8" fmla="*/ 5255636 w 7030605"/>
              <a:gd name="connsiteY8" fmla="*/ 4191142 h 4687069"/>
              <a:gd name="connsiteX9" fmla="*/ 5262086 w 7030605"/>
              <a:gd name="connsiteY9" fmla="*/ 4198960 h 4687069"/>
              <a:gd name="connsiteX10" fmla="*/ 5977940 w 7030605"/>
              <a:gd name="connsiteY10" fmla="*/ 4495476 h 4687069"/>
              <a:gd name="connsiteX11" fmla="*/ 6990311 w 7030605"/>
              <a:gd name="connsiteY11" fmla="*/ 3483105 h 4687069"/>
              <a:gd name="connsiteX12" fmla="*/ 5977940 w 7030605"/>
              <a:gd name="connsiteY12" fmla="*/ 2470734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2470734"/>
                </a:moveTo>
                <a:cubicBezTo>
                  <a:pt x="5698382" y="2470734"/>
                  <a:pt x="5445289" y="2584048"/>
                  <a:pt x="5262086" y="2767251"/>
                </a:cubicBezTo>
                <a:lnTo>
                  <a:pt x="5249977" y="2781926"/>
                </a:lnTo>
                <a:lnTo>
                  <a:pt x="5243528" y="2774109"/>
                </a:lnTo>
                <a:cubicBezTo>
                  <a:pt x="5060324" y="2590906"/>
                  <a:pt x="4807232" y="2477592"/>
                  <a:pt x="4527673" y="2477592"/>
                </a:cubicBezTo>
                <a:cubicBezTo>
                  <a:pt x="3968556" y="2477592"/>
                  <a:pt x="3515302" y="2930846"/>
                  <a:pt x="3515302" y="3489963"/>
                </a:cubicBezTo>
                <a:cubicBezTo>
                  <a:pt x="3515302" y="4049080"/>
                  <a:pt x="3968556" y="4502334"/>
                  <a:pt x="4527673" y="4502334"/>
                </a:cubicBezTo>
                <a:cubicBezTo>
                  <a:pt x="4807232" y="4502334"/>
                  <a:pt x="5060324" y="4389021"/>
                  <a:pt x="5243528" y="4205818"/>
                </a:cubicBezTo>
                <a:lnTo>
                  <a:pt x="5255636" y="4191142"/>
                </a:lnTo>
                <a:lnTo>
                  <a:pt x="5262086" y="4198960"/>
                </a:lnTo>
                <a:cubicBezTo>
                  <a:pt x="5445289" y="4382163"/>
                  <a:pt x="5698382" y="4495476"/>
                  <a:pt x="5977940" y="4495476"/>
                </a:cubicBezTo>
                <a:cubicBezTo>
                  <a:pt x="6537057" y="4495476"/>
                  <a:pt x="6990311" y="4042222"/>
                  <a:pt x="6990311" y="3483105"/>
                </a:cubicBezTo>
                <a:cubicBezTo>
                  <a:pt x="6990311" y="2923988"/>
                  <a:pt x="6537057" y="2470734"/>
                  <a:pt x="5977940" y="2470734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2399" y="1289530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Basketball</a:t>
            </a:r>
          </a:p>
        </p:txBody>
      </p:sp>
    </p:spTree>
    <p:extLst>
      <p:ext uri="{BB962C8B-B14F-4D97-AF65-F5344CB8AC3E}">
        <p14:creationId xmlns:p14="http://schemas.microsoft.com/office/powerpoint/2010/main" val="255565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1" y="1414031"/>
            <a:ext cx="7030605" cy="4467224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414030"/>
            <a:ext cx="7030605" cy="4467225"/>
          </a:xfrm>
          <a:custGeom>
            <a:avLst/>
            <a:gdLst>
              <a:gd name="connsiteX0" fmla="*/ 2871372 w 7030605"/>
              <a:gd name="connsiteY0" fmla="*/ 565261 h 4467225"/>
              <a:gd name="connsiteX1" fmla="*/ 2155518 w 7030605"/>
              <a:gd name="connsiteY1" fmla="*/ 861778 h 4467225"/>
              <a:gd name="connsiteX2" fmla="*/ 2143409 w 7030605"/>
              <a:gd name="connsiteY2" fmla="*/ 876453 h 4467225"/>
              <a:gd name="connsiteX3" fmla="*/ 2136960 w 7030605"/>
              <a:gd name="connsiteY3" fmla="*/ 868636 h 4467225"/>
              <a:gd name="connsiteX4" fmla="*/ 1421105 w 7030605"/>
              <a:gd name="connsiteY4" fmla="*/ 572119 h 4467225"/>
              <a:gd name="connsiteX5" fmla="*/ 408734 w 7030605"/>
              <a:gd name="connsiteY5" fmla="*/ 1584490 h 4467225"/>
              <a:gd name="connsiteX6" fmla="*/ 1421105 w 7030605"/>
              <a:gd name="connsiteY6" fmla="*/ 2596861 h 4467225"/>
              <a:gd name="connsiteX7" fmla="*/ 2136960 w 7030605"/>
              <a:gd name="connsiteY7" fmla="*/ 2300345 h 4467225"/>
              <a:gd name="connsiteX8" fmla="*/ 2149068 w 7030605"/>
              <a:gd name="connsiteY8" fmla="*/ 2285669 h 4467225"/>
              <a:gd name="connsiteX9" fmla="*/ 2155518 w 7030605"/>
              <a:gd name="connsiteY9" fmla="*/ 2293487 h 4467225"/>
              <a:gd name="connsiteX10" fmla="*/ 2871372 w 7030605"/>
              <a:gd name="connsiteY10" fmla="*/ 2590003 h 4467225"/>
              <a:gd name="connsiteX11" fmla="*/ 3883743 w 7030605"/>
              <a:gd name="connsiteY11" fmla="*/ 1577632 h 4467225"/>
              <a:gd name="connsiteX12" fmla="*/ 2871372 w 7030605"/>
              <a:gd name="connsiteY12" fmla="*/ 565261 h 4467225"/>
              <a:gd name="connsiteX13" fmla="*/ 0 w 7030605"/>
              <a:gd name="connsiteY13" fmla="*/ 0 h 4467225"/>
              <a:gd name="connsiteX14" fmla="*/ 7030605 w 7030605"/>
              <a:gd name="connsiteY14" fmla="*/ 0 h 4467225"/>
              <a:gd name="connsiteX15" fmla="*/ 7030605 w 7030605"/>
              <a:gd name="connsiteY15" fmla="*/ 4467225 h 4467225"/>
              <a:gd name="connsiteX16" fmla="*/ 0 w 7030605"/>
              <a:gd name="connsiteY16" fmla="*/ 4467225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467225">
                <a:moveTo>
                  <a:pt x="2871372" y="565261"/>
                </a:moveTo>
                <a:cubicBezTo>
                  <a:pt x="2591814" y="565261"/>
                  <a:pt x="2338721" y="678575"/>
                  <a:pt x="2155518" y="861778"/>
                </a:cubicBezTo>
                <a:lnTo>
                  <a:pt x="2143409" y="876453"/>
                </a:lnTo>
                <a:lnTo>
                  <a:pt x="2136960" y="868636"/>
                </a:lnTo>
                <a:cubicBezTo>
                  <a:pt x="1953756" y="685433"/>
                  <a:pt x="1700664" y="572119"/>
                  <a:pt x="1421105" y="572119"/>
                </a:cubicBezTo>
                <a:cubicBezTo>
                  <a:pt x="861988" y="572119"/>
                  <a:pt x="408734" y="1025373"/>
                  <a:pt x="408734" y="1584490"/>
                </a:cubicBezTo>
                <a:cubicBezTo>
                  <a:pt x="408734" y="2143607"/>
                  <a:pt x="861988" y="2596861"/>
                  <a:pt x="1421105" y="2596861"/>
                </a:cubicBezTo>
                <a:cubicBezTo>
                  <a:pt x="1700664" y="2596861"/>
                  <a:pt x="1953756" y="2483548"/>
                  <a:pt x="2136960" y="2300345"/>
                </a:cubicBezTo>
                <a:lnTo>
                  <a:pt x="2149068" y="2285669"/>
                </a:lnTo>
                <a:lnTo>
                  <a:pt x="2155518" y="2293487"/>
                </a:lnTo>
                <a:cubicBezTo>
                  <a:pt x="2338721" y="2476690"/>
                  <a:pt x="2591814" y="2590003"/>
                  <a:pt x="2871372" y="2590003"/>
                </a:cubicBezTo>
                <a:cubicBezTo>
                  <a:pt x="3430489" y="2590003"/>
                  <a:pt x="3883743" y="2136749"/>
                  <a:pt x="3883743" y="1577632"/>
                </a:cubicBezTo>
                <a:cubicBezTo>
                  <a:pt x="3883743" y="1018515"/>
                  <a:pt x="3430489" y="565261"/>
                  <a:pt x="2871372" y="565261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467225"/>
                </a:lnTo>
                <a:lnTo>
                  <a:pt x="0" y="4467225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414030"/>
            <a:ext cx="7030605" cy="4467226"/>
          </a:xfrm>
          <a:custGeom>
            <a:avLst/>
            <a:gdLst>
              <a:gd name="connsiteX0" fmla="*/ 5973174 w 7030605"/>
              <a:gd name="connsiteY0" fmla="*/ 231598 h 4467226"/>
              <a:gd name="connsiteX1" fmla="*/ 5257320 w 7030605"/>
              <a:gd name="connsiteY1" fmla="*/ 528115 h 4467226"/>
              <a:gd name="connsiteX2" fmla="*/ 5245211 w 7030605"/>
              <a:gd name="connsiteY2" fmla="*/ 542790 h 4467226"/>
              <a:gd name="connsiteX3" fmla="*/ 5238762 w 7030605"/>
              <a:gd name="connsiteY3" fmla="*/ 534973 h 4467226"/>
              <a:gd name="connsiteX4" fmla="*/ 4522907 w 7030605"/>
              <a:gd name="connsiteY4" fmla="*/ 238456 h 4467226"/>
              <a:gd name="connsiteX5" fmla="*/ 3510536 w 7030605"/>
              <a:gd name="connsiteY5" fmla="*/ 1250827 h 4467226"/>
              <a:gd name="connsiteX6" fmla="*/ 4522907 w 7030605"/>
              <a:gd name="connsiteY6" fmla="*/ 2263198 h 4467226"/>
              <a:gd name="connsiteX7" fmla="*/ 5238762 w 7030605"/>
              <a:gd name="connsiteY7" fmla="*/ 1966682 h 4467226"/>
              <a:gd name="connsiteX8" fmla="*/ 5250870 w 7030605"/>
              <a:gd name="connsiteY8" fmla="*/ 1952006 h 4467226"/>
              <a:gd name="connsiteX9" fmla="*/ 5257320 w 7030605"/>
              <a:gd name="connsiteY9" fmla="*/ 1959824 h 4467226"/>
              <a:gd name="connsiteX10" fmla="*/ 5973174 w 7030605"/>
              <a:gd name="connsiteY10" fmla="*/ 2256340 h 4467226"/>
              <a:gd name="connsiteX11" fmla="*/ 6985545 w 7030605"/>
              <a:gd name="connsiteY11" fmla="*/ 1243969 h 4467226"/>
              <a:gd name="connsiteX12" fmla="*/ 5973174 w 7030605"/>
              <a:gd name="connsiteY12" fmla="*/ 231598 h 4467226"/>
              <a:gd name="connsiteX13" fmla="*/ 0 w 7030605"/>
              <a:gd name="connsiteY13" fmla="*/ 0 h 4467226"/>
              <a:gd name="connsiteX14" fmla="*/ 7030605 w 7030605"/>
              <a:gd name="connsiteY14" fmla="*/ 0 h 4467226"/>
              <a:gd name="connsiteX15" fmla="*/ 7030605 w 7030605"/>
              <a:gd name="connsiteY15" fmla="*/ 4467226 h 4467226"/>
              <a:gd name="connsiteX16" fmla="*/ 0 w 7030605"/>
              <a:gd name="connsiteY16" fmla="*/ 4467226 h 4467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467226">
                <a:moveTo>
                  <a:pt x="5973174" y="231598"/>
                </a:moveTo>
                <a:cubicBezTo>
                  <a:pt x="5693616" y="231598"/>
                  <a:pt x="5440523" y="344912"/>
                  <a:pt x="5257320" y="528115"/>
                </a:cubicBezTo>
                <a:lnTo>
                  <a:pt x="5245211" y="542790"/>
                </a:lnTo>
                <a:lnTo>
                  <a:pt x="5238762" y="534973"/>
                </a:lnTo>
                <a:cubicBezTo>
                  <a:pt x="5055558" y="351770"/>
                  <a:pt x="4802466" y="238456"/>
                  <a:pt x="4522907" y="238456"/>
                </a:cubicBezTo>
                <a:cubicBezTo>
                  <a:pt x="3963790" y="238456"/>
                  <a:pt x="3510536" y="691710"/>
                  <a:pt x="3510536" y="1250827"/>
                </a:cubicBezTo>
                <a:cubicBezTo>
                  <a:pt x="3510536" y="1809944"/>
                  <a:pt x="3963790" y="2263198"/>
                  <a:pt x="4522907" y="2263198"/>
                </a:cubicBezTo>
                <a:cubicBezTo>
                  <a:pt x="4802466" y="2263198"/>
                  <a:pt x="5055558" y="2149885"/>
                  <a:pt x="5238762" y="1966682"/>
                </a:cubicBezTo>
                <a:lnTo>
                  <a:pt x="5250870" y="1952006"/>
                </a:lnTo>
                <a:lnTo>
                  <a:pt x="5257320" y="1959824"/>
                </a:lnTo>
                <a:cubicBezTo>
                  <a:pt x="5440523" y="2143027"/>
                  <a:pt x="5693616" y="2256340"/>
                  <a:pt x="5973174" y="2256340"/>
                </a:cubicBezTo>
                <a:cubicBezTo>
                  <a:pt x="6532291" y="2256340"/>
                  <a:pt x="6985545" y="1803086"/>
                  <a:pt x="6985545" y="1243969"/>
                </a:cubicBezTo>
                <a:cubicBezTo>
                  <a:pt x="6985545" y="684852"/>
                  <a:pt x="6532291" y="231598"/>
                  <a:pt x="5973174" y="231598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467226"/>
                </a:lnTo>
                <a:lnTo>
                  <a:pt x="0" y="4467226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414030"/>
            <a:ext cx="7030605" cy="4467226"/>
          </a:xfrm>
          <a:custGeom>
            <a:avLst/>
            <a:gdLst>
              <a:gd name="connsiteX0" fmla="*/ 2784931 w 7030605"/>
              <a:gd name="connsiteY0" fmla="*/ 2277686 h 4467226"/>
              <a:gd name="connsiteX1" fmla="*/ 2069077 w 7030605"/>
              <a:gd name="connsiteY1" fmla="*/ 2574203 h 4467226"/>
              <a:gd name="connsiteX2" fmla="*/ 2056968 w 7030605"/>
              <a:gd name="connsiteY2" fmla="*/ 2588878 h 4467226"/>
              <a:gd name="connsiteX3" fmla="*/ 2050519 w 7030605"/>
              <a:gd name="connsiteY3" fmla="*/ 2581061 h 4467226"/>
              <a:gd name="connsiteX4" fmla="*/ 1334664 w 7030605"/>
              <a:gd name="connsiteY4" fmla="*/ 2284544 h 4467226"/>
              <a:gd name="connsiteX5" fmla="*/ 322293 w 7030605"/>
              <a:gd name="connsiteY5" fmla="*/ 3296915 h 4467226"/>
              <a:gd name="connsiteX6" fmla="*/ 1334664 w 7030605"/>
              <a:gd name="connsiteY6" fmla="*/ 4309286 h 4467226"/>
              <a:gd name="connsiteX7" fmla="*/ 2050519 w 7030605"/>
              <a:gd name="connsiteY7" fmla="*/ 4012770 h 4467226"/>
              <a:gd name="connsiteX8" fmla="*/ 2062627 w 7030605"/>
              <a:gd name="connsiteY8" fmla="*/ 3998094 h 4467226"/>
              <a:gd name="connsiteX9" fmla="*/ 2069077 w 7030605"/>
              <a:gd name="connsiteY9" fmla="*/ 4005912 h 4467226"/>
              <a:gd name="connsiteX10" fmla="*/ 2784931 w 7030605"/>
              <a:gd name="connsiteY10" fmla="*/ 4302428 h 4467226"/>
              <a:gd name="connsiteX11" fmla="*/ 3797302 w 7030605"/>
              <a:gd name="connsiteY11" fmla="*/ 3290057 h 4467226"/>
              <a:gd name="connsiteX12" fmla="*/ 2784931 w 7030605"/>
              <a:gd name="connsiteY12" fmla="*/ 2277686 h 4467226"/>
              <a:gd name="connsiteX13" fmla="*/ 0 w 7030605"/>
              <a:gd name="connsiteY13" fmla="*/ 0 h 4467226"/>
              <a:gd name="connsiteX14" fmla="*/ 7030605 w 7030605"/>
              <a:gd name="connsiteY14" fmla="*/ 0 h 4467226"/>
              <a:gd name="connsiteX15" fmla="*/ 7030605 w 7030605"/>
              <a:gd name="connsiteY15" fmla="*/ 4467226 h 4467226"/>
              <a:gd name="connsiteX16" fmla="*/ 0 w 7030605"/>
              <a:gd name="connsiteY16" fmla="*/ 4467226 h 4467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467226">
                <a:moveTo>
                  <a:pt x="2784931" y="2277686"/>
                </a:moveTo>
                <a:cubicBezTo>
                  <a:pt x="2505373" y="2277686"/>
                  <a:pt x="2252280" y="2391000"/>
                  <a:pt x="2069077" y="2574203"/>
                </a:cubicBezTo>
                <a:lnTo>
                  <a:pt x="2056968" y="2588878"/>
                </a:lnTo>
                <a:lnTo>
                  <a:pt x="2050519" y="2581061"/>
                </a:lnTo>
                <a:cubicBezTo>
                  <a:pt x="1867315" y="2397858"/>
                  <a:pt x="1614223" y="2284544"/>
                  <a:pt x="1334664" y="2284544"/>
                </a:cubicBezTo>
                <a:cubicBezTo>
                  <a:pt x="775547" y="2284544"/>
                  <a:pt x="322293" y="2737798"/>
                  <a:pt x="322293" y="3296915"/>
                </a:cubicBezTo>
                <a:cubicBezTo>
                  <a:pt x="322293" y="3856032"/>
                  <a:pt x="775547" y="4309286"/>
                  <a:pt x="1334664" y="4309286"/>
                </a:cubicBezTo>
                <a:cubicBezTo>
                  <a:pt x="1614223" y="4309286"/>
                  <a:pt x="1867315" y="4195973"/>
                  <a:pt x="2050519" y="4012770"/>
                </a:cubicBezTo>
                <a:lnTo>
                  <a:pt x="2062627" y="3998094"/>
                </a:lnTo>
                <a:lnTo>
                  <a:pt x="2069077" y="4005912"/>
                </a:lnTo>
                <a:cubicBezTo>
                  <a:pt x="2252280" y="4189115"/>
                  <a:pt x="2505373" y="4302428"/>
                  <a:pt x="2784931" y="4302428"/>
                </a:cubicBezTo>
                <a:cubicBezTo>
                  <a:pt x="3344048" y="4302428"/>
                  <a:pt x="3797302" y="3849174"/>
                  <a:pt x="3797302" y="3290057"/>
                </a:cubicBezTo>
                <a:cubicBezTo>
                  <a:pt x="3797302" y="2730940"/>
                  <a:pt x="3344048" y="2277686"/>
                  <a:pt x="2784931" y="2277686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467226"/>
                </a:lnTo>
                <a:lnTo>
                  <a:pt x="0" y="4467226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54314" y="1414029"/>
            <a:ext cx="7030605" cy="4467226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Cricket</a:t>
            </a:r>
          </a:p>
        </p:txBody>
      </p:sp>
    </p:spTree>
    <p:extLst>
      <p:ext uri="{BB962C8B-B14F-4D97-AF65-F5344CB8AC3E}">
        <p14:creationId xmlns:p14="http://schemas.microsoft.com/office/powerpoint/2010/main" val="385216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2" y="1289531"/>
            <a:ext cx="7030603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4280729 w 7030605"/>
              <a:gd name="connsiteY0" fmla="*/ 107869 h 4687069"/>
              <a:gd name="connsiteX1" fmla="*/ 3564875 w 7030605"/>
              <a:gd name="connsiteY1" fmla="*/ 404386 h 4687069"/>
              <a:gd name="connsiteX2" fmla="*/ 3552766 w 7030605"/>
              <a:gd name="connsiteY2" fmla="*/ 419061 h 4687069"/>
              <a:gd name="connsiteX3" fmla="*/ 3546317 w 7030605"/>
              <a:gd name="connsiteY3" fmla="*/ 411244 h 4687069"/>
              <a:gd name="connsiteX4" fmla="*/ 2830462 w 7030605"/>
              <a:gd name="connsiteY4" fmla="*/ 114727 h 4687069"/>
              <a:gd name="connsiteX5" fmla="*/ 1818091 w 7030605"/>
              <a:gd name="connsiteY5" fmla="*/ 1127098 h 4687069"/>
              <a:gd name="connsiteX6" fmla="*/ 2830462 w 7030605"/>
              <a:gd name="connsiteY6" fmla="*/ 2139469 h 4687069"/>
              <a:gd name="connsiteX7" fmla="*/ 3546317 w 7030605"/>
              <a:gd name="connsiteY7" fmla="*/ 1842953 h 4687069"/>
              <a:gd name="connsiteX8" fmla="*/ 3558425 w 7030605"/>
              <a:gd name="connsiteY8" fmla="*/ 1828277 h 4687069"/>
              <a:gd name="connsiteX9" fmla="*/ 3564875 w 7030605"/>
              <a:gd name="connsiteY9" fmla="*/ 1836095 h 4687069"/>
              <a:gd name="connsiteX10" fmla="*/ 4280729 w 7030605"/>
              <a:gd name="connsiteY10" fmla="*/ 2132611 h 4687069"/>
              <a:gd name="connsiteX11" fmla="*/ 5293100 w 7030605"/>
              <a:gd name="connsiteY11" fmla="*/ 1120240 h 4687069"/>
              <a:gd name="connsiteX12" fmla="*/ 4280729 w 7030605"/>
              <a:gd name="connsiteY12" fmla="*/ 1078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4280729" y="107869"/>
                </a:moveTo>
                <a:cubicBezTo>
                  <a:pt x="4001171" y="107869"/>
                  <a:pt x="3748078" y="221183"/>
                  <a:pt x="3564875" y="404386"/>
                </a:cubicBezTo>
                <a:lnTo>
                  <a:pt x="3552766" y="419061"/>
                </a:lnTo>
                <a:lnTo>
                  <a:pt x="3546317" y="411244"/>
                </a:lnTo>
                <a:cubicBezTo>
                  <a:pt x="3363113" y="228041"/>
                  <a:pt x="3110021" y="114727"/>
                  <a:pt x="2830462" y="114727"/>
                </a:cubicBezTo>
                <a:cubicBezTo>
                  <a:pt x="2271345" y="114727"/>
                  <a:pt x="1818091" y="567981"/>
                  <a:pt x="1818091" y="1127098"/>
                </a:cubicBezTo>
                <a:cubicBezTo>
                  <a:pt x="1818091" y="1686215"/>
                  <a:pt x="2271345" y="2139469"/>
                  <a:pt x="2830462" y="2139469"/>
                </a:cubicBezTo>
                <a:cubicBezTo>
                  <a:pt x="3110021" y="2139469"/>
                  <a:pt x="3363113" y="2026156"/>
                  <a:pt x="3546317" y="1842953"/>
                </a:cubicBezTo>
                <a:lnTo>
                  <a:pt x="3558425" y="1828277"/>
                </a:lnTo>
                <a:lnTo>
                  <a:pt x="3564875" y="1836095"/>
                </a:lnTo>
                <a:cubicBezTo>
                  <a:pt x="3748078" y="2019298"/>
                  <a:pt x="4001171" y="2132611"/>
                  <a:pt x="4280729" y="2132611"/>
                </a:cubicBezTo>
                <a:cubicBezTo>
                  <a:pt x="4839846" y="2132611"/>
                  <a:pt x="5293100" y="1679357"/>
                  <a:pt x="5293100" y="1120240"/>
                </a:cubicBezTo>
                <a:cubicBezTo>
                  <a:pt x="5293100" y="561123"/>
                  <a:pt x="4839846" y="107869"/>
                  <a:pt x="4280729" y="1078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3827336 w 7030605"/>
              <a:gd name="connsiteY0" fmla="*/ 1708069 h 4687069"/>
              <a:gd name="connsiteX1" fmla="*/ 3111482 w 7030605"/>
              <a:gd name="connsiteY1" fmla="*/ 2004586 h 4687069"/>
              <a:gd name="connsiteX2" fmla="*/ 3099373 w 7030605"/>
              <a:gd name="connsiteY2" fmla="*/ 2019261 h 4687069"/>
              <a:gd name="connsiteX3" fmla="*/ 3092924 w 7030605"/>
              <a:gd name="connsiteY3" fmla="*/ 2011444 h 4687069"/>
              <a:gd name="connsiteX4" fmla="*/ 2377069 w 7030605"/>
              <a:gd name="connsiteY4" fmla="*/ 1714927 h 4687069"/>
              <a:gd name="connsiteX5" fmla="*/ 1364698 w 7030605"/>
              <a:gd name="connsiteY5" fmla="*/ 2727298 h 4687069"/>
              <a:gd name="connsiteX6" fmla="*/ 2377069 w 7030605"/>
              <a:gd name="connsiteY6" fmla="*/ 3739669 h 4687069"/>
              <a:gd name="connsiteX7" fmla="*/ 3092924 w 7030605"/>
              <a:gd name="connsiteY7" fmla="*/ 3443153 h 4687069"/>
              <a:gd name="connsiteX8" fmla="*/ 3105032 w 7030605"/>
              <a:gd name="connsiteY8" fmla="*/ 3428477 h 4687069"/>
              <a:gd name="connsiteX9" fmla="*/ 3111482 w 7030605"/>
              <a:gd name="connsiteY9" fmla="*/ 3436295 h 4687069"/>
              <a:gd name="connsiteX10" fmla="*/ 3827336 w 7030605"/>
              <a:gd name="connsiteY10" fmla="*/ 3732811 h 4687069"/>
              <a:gd name="connsiteX11" fmla="*/ 4839707 w 7030605"/>
              <a:gd name="connsiteY11" fmla="*/ 2720440 h 4687069"/>
              <a:gd name="connsiteX12" fmla="*/ 3827336 w 7030605"/>
              <a:gd name="connsiteY12" fmla="*/ 17080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3827336" y="1708069"/>
                </a:moveTo>
                <a:cubicBezTo>
                  <a:pt x="3547778" y="1708069"/>
                  <a:pt x="3294685" y="1821383"/>
                  <a:pt x="3111482" y="2004586"/>
                </a:cubicBezTo>
                <a:lnTo>
                  <a:pt x="3099373" y="2019261"/>
                </a:lnTo>
                <a:lnTo>
                  <a:pt x="3092924" y="2011444"/>
                </a:lnTo>
                <a:cubicBezTo>
                  <a:pt x="2909720" y="1828241"/>
                  <a:pt x="2656628" y="1714927"/>
                  <a:pt x="2377069" y="1714927"/>
                </a:cubicBezTo>
                <a:cubicBezTo>
                  <a:pt x="1817952" y="1714927"/>
                  <a:pt x="1364698" y="2168181"/>
                  <a:pt x="1364698" y="2727298"/>
                </a:cubicBezTo>
                <a:cubicBezTo>
                  <a:pt x="1364698" y="3286415"/>
                  <a:pt x="1817952" y="3739669"/>
                  <a:pt x="2377069" y="3739669"/>
                </a:cubicBezTo>
                <a:cubicBezTo>
                  <a:pt x="2656628" y="3739669"/>
                  <a:pt x="2909720" y="3626356"/>
                  <a:pt x="3092924" y="3443153"/>
                </a:cubicBezTo>
                <a:lnTo>
                  <a:pt x="3105032" y="3428477"/>
                </a:lnTo>
                <a:lnTo>
                  <a:pt x="3111482" y="3436295"/>
                </a:lnTo>
                <a:cubicBezTo>
                  <a:pt x="3294685" y="3619498"/>
                  <a:pt x="3547778" y="3732811"/>
                  <a:pt x="3827336" y="3732811"/>
                </a:cubicBezTo>
                <a:cubicBezTo>
                  <a:pt x="4386453" y="3732811"/>
                  <a:pt x="4839707" y="3279557"/>
                  <a:pt x="4839707" y="2720440"/>
                </a:cubicBezTo>
                <a:cubicBezTo>
                  <a:pt x="4839707" y="2161323"/>
                  <a:pt x="4386453" y="1708069"/>
                  <a:pt x="3827336" y="17080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77940 w 7030605"/>
              <a:gd name="connsiteY0" fmla="*/ 2518705 h 4687069"/>
              <a:gd name="connsiteX1" fmla="*/ 5262086 w 7030605"/>
              <a:gd name="connsiteY1" fmla="*/ 2815222 h 4687069"/>
              <a:gd name="connsiteX2" fmla="*/ 5249977 w 7030605"/>
              <a:gd name="connsiteY2" fmla="*/ 2829897 h 4687069"/>
              <a:gd name="connsiteX3" fmla="*/ 5243528 w 7030605"/>
              <a:gd name="connsiteY3" fmla="*/ 2822080 h 4687069"/>
              <a:gd name="connsiteX4" fmla="*/ 4527673 w 7030605"/>
              <a:gd name="connsiteY4" fmla="*/ 2525563 h 4687069"/>
              <a:gd name="connsiteX5" fmla="*/ 3515302 w 7030605"/>
              <a:gd name="connsiteY5" fmla="*/ 3537934 h 4687069"/>
              <a:gd name="connsiteX6" fmla="*/ 4527673 w 7030605"/>
              <a:gd name="connsiteY6" fmla="*/ 4550305 h 4687069"/>
              <a:gd name="connsiteX7" fmla="*/ 5243528 w 7030605"/>
              <a:gd name="connsiteY7" fmla="*/ 4253789 h 4687069"/>
              <a:gd name="connsiteX8" fmla="*/ 5255636 w 7030605"/>
              <a:gd name="connsiteY8" fmla="*/ 4239113 h 4687069"/>
              <a:gd name="connsiteX9" fmla="*/ 5262086 w 7030605"/>
              <a:gd name="connsiteY9" fmla="*/ 4246931 h 4687069"/>
              <a:gd name="connsiteX10" fmla="*/ 5977940 w 7030605"/>
              <a:gd name="connsiteY10" fmla="*/ 4543447 h 4687069"/>
              <a:gd name="connsiteX11" fmla="*/ 6990311 w 7030605"/>
              <a:gd name="connsiteY11" fmla="*/ 3531076 h 4687069"/>
              <a:gd name="connsiteX12" fmla="*/ 5977940 w 7030605"/>
              <a:gd name="connsiteY12" fmla="*/ 2518705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2518705"/>
                </a:moveTo>
                <a:cubicBezTo>
                  <a:pt x="5698382" y="2518705"/>
                  <a:pt x="5445289" y="2632019"/>
                  <a:pt x="5262086" y="2815222"/>
                </a:cubicBezTo>
                <a:lnTo>
                  <a:pt x="5249977" y="2829897"/>
                </a:lnTo>
                <a:lnTo>
                  <a:pt x="5243528" y="2822080"/>
                </a:lnTo>
                <a:cubicBezTo>
                  <a:pt x="5060324" y="2638877"/>
                  <a:pt x="4807232" y="2525563"/>
                  <a:pt x="4527673" y="2525563"/>
                </a:cubicBezTo>
                <a:cubicBezTo>
                  <a:pt x="3968556" y="2525563"/>
                  <a:pt x="3515302" y="2978817"/>
                  <a:pt x="3515302" y="3537934"/>
                </a:cubicBezTo>
                <a:cubicBezTo>
                  <a:pt x="3515302" y="4097051"/>
                  <a:pt x="3968556" y="4550305"/>
                  <a:pt x="4527673" y="4550305"/>
                </a:cubicBezTo>
                <a:cubicBezTo>
                  <a:pt x="4807232" y="4550305"/>
                  <a:pt x="5060324" y="4436992"/>
                  <a:pt x="5243528" y="4253789"/>
                </a:cubicBezTo>
                <a:lnTo>
                  <a:pt x="5255636" y="4239113"/>
                </a:lnTo>
                <a:lnTo>
                  <a:pt x="5262086" y="4246931"/>
                </a:lnTo>
                <a:cubicBezTo>
                  <a:pt x="5445289" y="4430134"/>
                  <a:pt x="5698382" y="4543447"/>
                  <a:pt x="5977940" y="4543447"/>
                </a:cubicBezTo>
                <a:cubicBezTo>
                  <a:pt x="6537057" y="4543447"/>
                  <a:pt x="6990311" y="4090193"/>
                  <a:pt x="6990311" y="3531076"/>
                </a:cubicBezTo>
                <a:cubicBezTo>
                  <a:pt x="6990311" y="2971959"/>
                  <a:pt x="6537057" y="2518705"/>
                  <a:pt x="5977940" y="2518705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2399" y="1289531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Gymnastics</a:t>
            </a:r>
          </a:p>
        </p:txBody>
      </p:sp>
    </p:spTree>
    <p:extLst>
      <p:ext uri="{BB962C8B-B14F-4D97-AF65-F5344CB8AC3E}">
        <p14:creationId xmlns:p14="http://schemas.microsoft.com/office/powerpoint/2010/main" val="44755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1" y="1351781"/>
            <a:ext cx="7030605" cy="45625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3515608 w 7030605"/>
              <a:gd name="connsiteY0" fmla="*/ 183670 h 4687069"/>
              <a:gd name="connsiteX1" fmla="*/ 2799754 w 7030605"/>
              <a:gd name="connsiteY1" fmla="*/ 480187 h 4687069"/>
              <a:gd name="connsiteX2" fmla="*/ 2787645 w 7030605"/>
              <a:gd name="connsiteY2" fmla="*/ 494862 h 4687069"/>
              <a:gd name="connsiteX3" fmla="*/ 2781196 w 7030605"/>
              <a:gd name="connsiteY3" fmla="*/ 487045 h 4687069"/>
              <a:gd name="connsiteX4" fmla="*/ 2065341 w 7030605"/>
              <a:gd name="connsiteY4" fmla="*/ 190528 h 4687069"/>
              <a:gd name="connsiteX5" fmla="*/ 1052970 w 7030605"/>
              <a:gd name="connsiteY5" fmla="*/ 1202899 h 4687069"/>
              <a:gd name="connsiteX6" fmla="*/ 2065341 w 7030605"/>
              <a:gd name="connsiteY6" fmla="*/ 2215270 h 4687069"/>
              <a:gd name="connsiteX7" fmla="*/ 2781196 w 7030605"/>
              <a:gd name="connsiteY7" fmla="*/ 1918754 h 4687069"/>
              <a:gd name="connsiteX8" fmla="*/ 2793304 w 7030605"/>
              <a:gd name="connsiteY8" fmla="*/ 1904078 h 4687069"/>
              <a:gd name="connsiteX9" fmla="*/ 2799754 w 7030605"/>
              <a:gd name="connsiteY9" fmla="*/ 1911896 h 4687069"/>
              <a:gd name="connsiteX10" fmla="*/ 3515608 w 7030605"/>
              <a:gd name="connsiteY10" fmla="*/ 2208412 h 4687069"/>
              <a:gd name="connsiteX11" fmla="*/ 4527979 w 7030605"/>
              <a:gd name="connsiteY11" fmla="*/ 1196041 h 4687069"/>
              <a:gd name="connsiteX12" fmla="*/ 3515608 w 7030605"/>
              <a:gd name="connsiteY12" fmla="*/ 183670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3515608" y="183670"/>
                </a:moveTo>
                <a:cubicBezTo>
                  <a:pt x="3236050" y="183670"/>
                  <a:pt x="2982957" y="296984"/>
                  <a:pt x="2799754" y="480187"/>
                </a:cubicBezTo>
                <a:lnTo>
                  <a:pt x="2787645" y="494862"/>
                </a:lnTo>
                <a:lnTo>
                  <a:pt x="2781196" y="487045"/>
                </a:lnTo>
                <a:cubicBezTo>
                  <a:pt x="2597992" y="303842"/>
                  <a:pt x="2344900" y="190528"/>
                  <a:pt x="2065341" y="190528"/>
                </a:cubicBezTo>
                <a:cubicBezTo>
                  <a:pt x="1506224" y="190528"/>
                  <a:pt x="1052970" y="643782"/>
                  <a:pt x="1052970" y="1202899"/>
                </a:cubicBezTo>
                <a:cubicBezTo>
                  <a:pt x="1052970" y="1762016"/>
                  <a:pt x="1506224" y="2215270"/>
                  <a:pt x="2065341" y="2215270"/>
                </a:cubicBezTo>
                <a:cubicBezTo>
                  <a:pt x="2344900" y="2215270"/>
                  <a:pt x="2597992" y="2101957"/>
                  <a:pt x="2781196" y="1918754"/>
                </a:cubicBezTo>
                <a:lnTo>
                  <a:pt x="2793304" y="1904078"/>
                </a:lnTo>
                <a:lnTo>
                  <a:pt x="2799754" y="1911896"/>
                </a:lnTo>
                <a:cubicBezTo>
                  <a:pt x="2982957" y="2095099"/>
                  <a:pt x="3236050" y="2208412"/>
                  <a:pt x="3515608" y="2208412"/>
                </a:cubicBezTo>
                <a:cubicBezTo>
                  <a:pt x="4074725" y="2208412"/>
                  <a:pt x="4527979" y="1755158"/>
                  <a:pt x="4527979" y="1196041"/>
                </a:cubicBezTo>
                <a:cubicBezTo>
                  <a:pt x="4527979" y="636924"/>
                  <a:pt x="4074725" y="183670"/>
                  <a:pt x="3515608" y="183670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2725618 w 7030605"/>
              <a:gd name="connsiteY0" fmla="*/ 2500432 h 4687069"/>
              <a:gd name="connsiteX1" fmla="*/ 2009764 w 7030605"/>
              <a:gd name="connsiteY1" fmla="*/ 2796949 h 4687069"/>
              <a:gd name="connsiteX2" fmla="*/ 1997655 w 7030605"/>
              <a:gd name="connsiteY2" fmla="*/ 2811624 h 4687069"/>
              <a:gd name="connsiteX3" fmla="*/ 1991206 w 7030605"/>
              <a:gd name="connsiteY3" fmla="*/ 2803807 h 4687069"/>
              <a:gd name="connsiteX4" fmla="*/ 1275351 w 7030605"/>
              <a:gd name="connsiteY4" fmla="*/ 2507290 h 4687069"/>
              <a:gd name="connsiteX5" fmla="*/ 262980 w 7030605"/>
              <a:gd name="connsiteY5" fmla="*/ 3519661 h 4687069"/>
              <a:gd name="connsiteX6" fmla="*/ 1275351 w 7030605"/>
              <a:gd name="connsiteY6" fmla="*/ 4532032 h 4687069"/>
              <a:gd name="connsiteX7" fmla="*/ 1991206 w 7030605"/>
              <a:gd name="connsiteY7" fmla="*/ 4235516 h 4687069"/>
              <a:gd name="connsiteX8" fmla="*/ 2003314 w 7030605"/>
              <a:gd name="connsiteY8" fmla="*/ 4220840 h 4687069"/>
              <a:gd name="connsiteX9" fmla="*/ 2009764 w 7030605"/>
              <a:gd name="connsiteY9" fmla="*/ 4228658 h 4687069"/>
              <a:gd name="connsiteX10" fmla="*/ 2725618 w 7030605"/>
              <a:gd name="connsiteY10" fmla="*/ 4525174 h 4687069"/>
              <a:gd name="connsiteX11" fmla="*/ 3737989 w 7030605"/>
              <a:gd name="connsiteY11" fmla="*/ 3512803 h 4687069"/>
              <a:gd name="connsiteX12" fmla="*/ 2725618 w 7030605"/>
              <a:gd name="connsiteY12" fmla="*/ 2500432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725618" y="2500432"/>
                </a:moveTo>
                <a:cubicBezTo>
                  <a:pt x="2446060" y="2500432"/>
                  <a:pt x="2192967" y="2613746"/>
                  <a:pt x="2009764" y="2796949"/>
                </a:cubicBezTo>
                <a:lnTo>
                  <a:pt x="1997655" y="2811624"/>
                </a:lnTo>
                <a:lnTo>
                  <a:pt x="1991206" y="2803807"/>
                </a:lnTo>
                <a:cubicBezTo>
                  <a:pt x="1808002" y="2620604"/>
                  <a:pt x="1554910" y="2507290"/>
                  <a:pt x="1275351" y="2507290"/>
                </a:cubicBezTo>
                <a:cubicBezTo>
                  <a:pt x="716234" y="2507290"/>
                  <a:pt x="262980" y="2960544"/>
                  <a:pt x="262980" y="3519661"/>
                </a:cubicBezTo>
                <a:cubicBezTo>
                  <a:pt x="262980" y="4078778"/>
                  <a:pt x="716234" y="4532032"/>
                  <a:pt x="1275351" y="4532032"/>
                </a:cubicBezTo>
                <a:cubicBezTo>
                  <a:pt x="1554910" y="4532032"/>
                  <a:pt x="1808002" y="4418719"/>
                  <a:pt x="1991206" y="4235516"/>
                </a:cubicBezTo>
                <a:lnTo>
                  <a:pt x="2003314" y="4220840"/>
                </a:lnTo>
                <a:lnTo>
                  <a:pt x="2009764" y="4228658"/>
                </a:lnTo>
                <a:cubicBezTo>
                  <a:pt x="2192967" y="4411861"/>
                  <a:pt x="2446060" y="4525174"/>
                  <a:pt x="2725618" y="4525174"/>
                </a:cubicBezTo>
                <a:cubicBezTo>
                  <a:pt x="3284735" y="4525174"/>
                  <a:pt x="3737989" y="4071920"/>
                  <a:pt x="3737989" y="3512803"/>
                </a:cubicBezTo>
                <a:cubicBezTo>
                  <a:pt x="3737989" y="2953686"/>
                  <a:pt x="3284735" y="2500432"/>
                  <a:pt x="2725618" y="2500432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77940 w 7030605"/>
              <a:gd name="connsiteY0" fmla="*/ 1245480 h 4687069"/>
              <a:gd name="connsiteX1" fmla="*/ 5262086 w 7030605"/>
              <a:gd name="connsiteY1" fmla="*/ 1541997 h 4687069"/>
              <a:gd name="connsiteX2" fmla="*/ 5249977 w 7030605"/>
              <a:gd name="connsiteY2" fmla="*/ 1556672 h 4687069"/>
              <a:gd name="connsiteX3" fmla="*/ 5243528 w 7030605"/>
              <a:gd name="connsiteY3" fmla="*/ 1548855 h 4687069"/>
              <a:gd name="connsiteX4" fmla="*/ 4527673 w 7030605"/>
              <a:gd name="connsiteY4" fmla="*/ 1252338 h 4687069"/>
              <a:gd name="connsiteX5" fmla="*/ 3515302 w 7030605"/>
              <a:gd name="connsiteY5" fmla="*/ 2264709 h 4687069"/>
              <a:gd name="connsiteX6" fmla="*/ 4527673 w 7030605"/>
              <a:gd name="connsiteY6" fmla="*/ 3277080 h 4687069"/>
              <a:gd name="connsiteX7" fmla="*/ 5243528 w 7030605"/>
              <a:gd name="connsiteY7" fmla="*/ 2980564 h 4687069"/>
              <a:gd name="connsiteX8" fmla="*/ 5255636 w 7030605"/>
              <a:gd name="connsiteY8" fmla="*/ 2965888 h 4687069"/>
              <a:gd name="connsiteX9" fmla="*/ 5262086 w 7030605"/>
              <a:gd name="connsiteY9" fmla="*/ 2973706 h 4687069"/>
              <a:gd name="connsiteX10" fmla="*/ 5977940 w 7030605"/>
              <a:gd name="connsiteY10" fmla="*/ 3270222 h 4687069"/>
              <a:gd name="connsiteX11" fmla="*/ 6990311 w 7030605"/>
              <a:gd name="connsiteY11" fmla="*/ 2257851 h 4687069"/>
              <a:gd name="connsiteX12" fmla="*/ 5977940 w 7030605"/>
              <a:gd name="connsiteY12" fmla="*/ 1245480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1245480"/>
                </a:moveTo>
                <a:cubicBezTo>
                  <a:pt x="5698382" y="1245480"/>
                  <a:pt x="5445289" y="1358794"/>
                  <a:pt x="5262086" y="1541997"/>
                </a:cubicBezTo>
                <a:lnTo>
                  <a:pt x="5249977" y="1556672"/>
                </a:lnTo>
                <a:lnTo>
                  <a:pt x="5243528" y="1548855"/>
                </a:lnTo>
                <a:cubicBezTo>
                  <a:pt x="5060324" y="1365652"/>
                  <a:pt x="4807232" y="1252338"/>
                  <a:pt x="4527673" y="1252338"/>
                </a:cubicBezTo>
                <a:cubicBezTo>
                  <a:pt x="3968556" y="1252338"/>
                  <a:pt x="3515302" y="1705592"/>
                  <a:pt x="3515302" y="2264709"/>
                </a:cubicBezTo>
                <a:cubicBezTo>
                  <a:pt x="3515302" y="2823826"/>
                  <a:pt x="3968556" y="3277080"/>
                  <a:pt x="4527673" y="3277080"/>
                </a:cubicBezTo>
                <a:cubicBezTo>
                  <a:pt x="4807232" y="3277080"/>
                  <a:pt x="5060324" y="3163767"/>
                  <a:pt x="5243528" y="2980564"/>
                </a:cubicBezTo>
                <a:lnTo>
                  <a:pt x="5255636" y="2965888"/>
                </a:lnTo>
                <a:lnTo>
                  <a:pt x="5262086" y="2973706"/>
                </a:lnTo>
                <a:cubicBezTo>
                  <a:pt x="5445289" y="3156909"/>
                  <a:pt x="5698382" y="3270222"/>
                  <a:pt x="5977940" y="3270222"/>
                </a:cubicBezTo>
                <a:cubicBezTo>
                  <a:pt x="6537057" y="3270222"/>
                  <a:pt x="6990311" y="2816968"/>
                  <a:pt x="6990311" y="2257851"/>
                </a:cubicBezTo>
                <a:cubicBezTo>
                  <a:pt x="6990311" y="1698734"/>
                  <a:pt x="6537057" y="1245480"/>
                  <a:pt x="5977940" y="1245480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56697" y="1289531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Golf</a:t>
            </a:r>
          </a:p>
        </p:txBody>
      </p:sp>
    </p:spTree>
    <p:extLst>
      <p:ext uri="{BB962C8B-B14F-4D97-AF65-F5344CB8AC3E}">
        <p14:creationId xmlns:p14="http://schemas.microsoft.com/office/powerpoint/2010/main" val="337601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1" y="1291361"/>
            <a:ext cx="7030605" cy="4683408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4245202 w 7030605"/>
              <a:gd name="connsiteY0" fmla="*/ 183670 h 4687069"/>
              <a:gd name="connsiteX1" fmla="*/ 3529348 w 7030605"/>
              <a:gd name="connsiteY1" fmla="*/ 480187 h 4687069"/>
              <a:gd name="connsiteX2" fmla="*/ 3517239 w 7030605"/>
              <a:gd name="connsiteY2" fmla="*/ 494862 h 4687069"/>
              <a:gd name="connsiteX3" fmla="*/ 3510790 w 7030605"/>
              <a:gd name="connsiteY3" fmla="*/ 487045 h 4687069"/>
              <a:gd name="connsiteX4" fmla="*/ 2794935 w 7030605"/>
              <a:gd name="connsiteY4" fmla="*/ 190528 h 4687069"/>
              <a:gd name="connsiteX5" fmla="*/ 1782564 w 7030605"/>
              <a:gd name="connsiteY5" fmla="*/ 1202899 h 4687069"/>
              <a:gd name="connsiteX6" fmla="*/ 2794935 w 7030605"/>
              <a:gd name="connsiteY6" fmla="*/ 2215270 h 4687069"/>
              <a:gd name="connsiteX7" fmla="*/ 3510790 w 7030605"/>
              <a:gd name="connsiteY7" fmla="*/ 1918754 h 4687069"/>
              <a:gd name="connsiteX8" fmla="*/ 3522898 w 7030605"/>
              <a:gd name="connsiteY8" fmla="*/ 1904078 h 4687069"/>
              <a:gd name="connsiteX9" fmla="*/ 3529348 w 7030605"/>
              <a:gd name="connsiteY9" fmla="*/ 1911896 h 4687069"/>
              <a:gd name="connsiteX10" fmla="*/ 4245202 w 7030605"/>
              <a:gd name="connsiteY10" fmla="*/ 2208412 h 4687069"/>
              <a:gd name="connsiteX11" fmla="*/ 5257573 w 7030605"/>
              <a:gd name="connsiteY11" fmla="*/ 1196041 h 4687069"/>
              <a:gd name="connsiteX12" fmla="*/ 4245202 w 7030605"/>
              <a:gd name="connsiteY12" fmla="*/ 183670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4245202" y="183670"/>
                </a:moveTo>
                <a:cubicBezTo>
                  <a:pt x="3965644" y="183670"/>
                  <a:pt x="3712551" y="296984"/>
                  <a:pt x="3529348" y="480187"/>
                </a:cubicBezTo>
                <a:lnTo>
                  <a:pt x="3517239" y="494862"/>
                </a:lnTo>
                <a:lnTo>
                  <a:pt x="3510790" y="487045"/>
                </a:lnTo>
                <a:cubicBezTo>
                  <a:pt x="3327586" y="303842"/>
                  <a:pt x="3074494" y="190528"/>
                  <a:pt x="2794935" y="190528"/>
                </a:cubicBezTo>
                <a:cubicBezTo>
                  <a:pt x="2235818" y="190528"/>
                  <a:pt x="1782564" y="643782"/>
                  <a:pt x="1782564" y="1202899"/>
                </a:cubicBezTo>
                <a:cubicBezTo>
                  <a:pt x="1782564" y="1762016"/>
                  <a:pt x="2235818" y="2215270"/>
                  <a:pt x="2794935" y="2215270"/>
                </a:cubicBezTo>
                <a:cubicBezTo>
                  <a:pt x="3074494" y="2215270"/>
                  <a:pt x="3327586" y="2101957"/>
                  <a:pt x="3510790" y="1918754"/>
                </a:cubicBezTo>
                <a:lnTo>
                  <a:pt x="3522898" y="1904078"/>
                </a:lnTo>
                <a:lnTo>
                  <a:pt x="3529348" y="1911896"/>
                </a:lnTo>
                <a:cubicBezTo>
                  <a:pt x="3712551" y="2095099"/>
                  <a:pt x="3965644" y="2208412"/>
                  <a:pt x="4245202" y="2208412"/>
                </a:cubicBezTo>
                <a:cubicBezTo>
                  <a:pt x="4804319" y="2208412"/>
                  <a:pt x="5257573" y="1755158"/>
                  <a:pt x="5257573" y="1196041"/>
                </a:cubicBezTo>
                <a:cubicBezTo>
                  <a:pt x="5257573" y="636924"/>
                  <a:pt x="4804319" y="183670"/>
                  <a:pt x="4245202" y="183670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2498165 w 7030605"/>
              <a:gd name="connsiteY0" fmla="*/ 1706238 h 4687069"/>
              <a:gd name="connsiteX1" fmla="*/ 1782311 w 7030605"/>
              <a:gd name="connsiteY1" fmla="*/ 2002755 h 4687069"/>
              <a:gd name="connsiteX2" fmla="*/ 1770202 w 7030605"/>
              <a:gd name="connsiteY2" fmla="*/ 2017430 h 4687069"/>
              <a:gd name="connsiteX3" fmla="*/ 1763753 w 7030605"/>
              <a:gd name="connsiteY3" fmla="*/ 2009613 h 4687069"/>
              <a:gd name="connsiteX4" fmla="*/ 1047898 w 7030605"/>
              <a:gd name="connsiteY4" fmla="*/ 1713096 h 4687069"/>
              <a:gd name="connsiteX5" fmla="*/ 35527 w 7030605"/>
              <a:gd name="connsiteY5" fmla="*/ 2725467 h 4687069"/>
              <a:gd name="connsiteX6" fmla="*/ 1047898 w 7030605"/>
              <a:gd name="connsiteY6" fmla="*/ 3737838 h 4687069"/>
              <a:gd name="connsiteX7" fmla="*/ 1763753 w 7030605"/>
              <a:gd name="connsiteY7" fmla="*/ 3441322 h 4687069"/>
              <a:gd name="connsiteX8" fmla="*/ 1775861 w 7030605"/>
              <a:gd name="connsiteY8" fmla="*/ 3426646 h 4687069"/>
              <a:gd name="connsiteX9" fmla="*/ 1782311 w 7030605"/>
              <a:gd name="connsiteY9" fmla="*/ 3434464 h 4687069"/>
              <a:gd name="connsiteX10" fmla="*/ 2498165 w 7030605"/>
              <a:gd name="connsiteY10" fmla="*/ 3730980 h 4687069"/>
              <a:gd name="connsiteX11" fmla="*/ 3510536 w 7030605"/>
              <a:gd name="connsiteY11" fmla="*/ 2718609 h 4687069"/>
              <a:gd name="connsiteX12" fmla="*/ 2498165 w 7030605"/>
              <a:gd name="connsiteY12" fmla="*/ 1706238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498165" y="1706238"/>
                </a:moveTo>
                <a:cubicBezTo>
                  <a:pt x="2218607" y="1706238"/>
                  <a:pt x="1965514" y="1819552"/>
                  <a:pt x="1782311" y="2002755"/>
                </a:cubicBezTo>
                <a:lnTo>
                  <a:pt x="1770202" y="2017430"/>
                </a:lnTo>
                <a:lnTo>
                  <a:pt x="1763753" y="2009613"/>
                </a:lnTo>
                <a:cubicBezTo>
                  <a:pt x="1580549" y="1826410"/>
                  <a:pt x="1327457" y="1713096"/>
                  <a:pt x="1047898" y="1713096"/>
                </a:cubicBezTo>
                <a:cubicBezTo>
                  <a:pt x="488781" y="1713096"/>
                  <a:pt x="35527" y="2166350"/>
                  <a:pt x="35527" y="2725467"/>
                </a:cubicBezTo>
                <a:cubicBezTo>
                  <a:pt x="35527" y="3284584"/>
                  <a:pt x="488781" y="3737838"/>
                  <a:pt x="1047898" y="3737838"/>
                </a:cubicBezTo>
                <a:cubicBezTo>
                  <a:pt x="1327457" y="3737838"/>
                  <a:pt x="1580549" y="3624525"/>
                  <a:pt x="1763753" y="3441322"/>
                </a:cubicBezTo>
                <a:lnTo>
                  <a:pt x="1775861" y="3426646"/>
                </a:lnTo>
                <a:lnTo>
                  <a:pt x="1782311" y="3434464"/>
                </a:lnTo>
                <a:cubicBezTo>
                  <a:pt x="1965514" y="3617667"/>
                  <a:pt x="2218607" y="3730980"/>
                  <a:pt x="2498165" y="3730980"/>
                </a:cubicBezTo>
                <a:cubicBezTo>
                  <a:pt x="3057282" y="3730980"/>
                  <a:pt x="3510536" y="3277726"/>
                  <a:pt x="3510536" y="2718609"/>
                </a:cubicBezTo>
                <a:cubicBezTo>
                  <a:pt x="3510536" y="2159492"/>
                  <a:pt x="3057282" y="1706238"/>
                  <a:pt x="2498165" y="1706238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77940 w 7030605"/>
              <a:gd name="connsiteY0" fmla="*/ 2417305 h 4687069"/>
              <a:gd name="connsiteX1" fmla="*/ 5262086 w 7030605"/>
              <a:gd name="connsiteY1" fmla="*/ 2713822 h 4687069"/>
              <a:gd name="connsiteX2" fmla="*/ 5249977 w 7030605"/>
              <a:gd name="connsiteY2" fmla="*/ 2728497 h 4687069"/>
              <a:gd name="connsiteX3" fmla="*/ 5243528 w 7030605"/>
              <a:gd name="connsiteY3" fmla="*/ 2720680 h 4687069"/>
              <a:gd name="connsiteX4" fmla="*/ 4527673 w 7030605"/>
              <a:gd name="connsiteY4" fmla="*/ 2424163 h 4687069"/>
              <a:gd name="connsiteX5" fmla="*/ 3515302 w 7030605"/>
              <a:gd name="connsiteY5" fmla="*/ 3436534 h 4687069"/>
              <a:gd name="connsiteX6" fmla="*/ 4527673 w 7030605"/>
              <a:gd name="connsiteY6" fmla="*/ 4448905 h 4687069"/>
              <a:gd name="connsiteX7" fmla="*/ 5243528 w 7030605"/>
              <a:gd name="connsiteY7" fmla="*/ 4152389 h 4687069"/>
              <a:gd name="connsiteX8" fmla="*/ 5255636 w 7030605"/>
              <a:gd name="connsiteY8" fmla="*/ 4137713 h 4687069"/>
              <a:gd name="connsiteX9" fmla="*/ 5262086 w 7030605"/>
              <a:gd name="connsiteY9" fmla="*/ 4145531 h 4687069"/>
              <a:gd name="connsiteX10" fmla="*/ 5977940 w 7030605"/>
              <a:gd name="connsiteY10" fmla="*/ 4442047 h 4687069"/>
              <a:gd name="connsiteX11" fmla="*/ 6990311 w 7030605"/>
              <a:gd name="connsiteY11" fmla="*/ 3429676 h 4687069"/>
              <a:gd name="connsiteX12" fmla="*/ 5977940 w 7030605"/>
              <a:gd name="connsiteY12" fmla="*/ 2417305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2417305"/>
                </a:moveTo>
                <a:cubicBezTo>
                  <a:pt x="5698382" y="2417305"/>
                  <a:pt x="5445289" y="2530619"/>
                  <a:pt x="5262086" y="2713822"/>
                </a:cubicBezTo>
                <a:lnTo>
                  <a:pt x="5249977" y="2728497"/>
                </a:lnTo>
                <a:lnTo>
                  <a:pt x="5243528" y="2720680"/>
                </a:lnTo>
                <a:cubicBezTo>
                  <a:pt x="5060324" y="2537477"/>
                  <a:pt x="4807232" y="2424163"/>
                  <a:pt x="4527673" y="2424163"/>
                </a:cubicBezTo>
                <a:cubicBezTo>
                  <a:pt x="3968556" y="2424163"/>
                  <a:pt x="3515302" y="2877417"/>
                  <a:pt x="3515302" y="3436534"/>
                </a:cubicBezTo>
                <a:cubicBezTo>
                  <a:pt x="3515302" y="3995651"/>
                  <a:pt x="3968556" y="4448905"/>
                  <a:pt x="4527673" y="4448905"/>
                </a:cubicBezTo>
                <a:cubicBezTo>
                  <a:pt x="4807232" y="4448905"/>
                  <a:pt x="5060324" y="4335592"/>
                  <a:pt x="5243528" y="4152389"/>
                </a:cubicBezTo>
                <a:lnTo>
                  <a:pt x="5255636" y="4137713"/>
                </a:lnTo>
                <a:lnTo>
                  <a:pt x="5262086" y="4145531"/>
                </a:lnTo>
                <a:cubicBezTo>
                  <a:pt x="5445289" y="4328734"/>
                  <a:pt x="5698382" y="4442047"/>
                  <a:pt x="5977940" y="4442047"/>
                </a:cubicBezTo>
                <a:cubicBezTo>
                  <a:pt x="6537057" y="4442047"/>
                  <a:pt x="6990311" y="3988793"/>
                  <a:pt x="6990311" y="3429676"/>
                </a:cubicBezTo>
                <a:cubicBezTo>
                  <a:pt x="6990311" y="2870559"/>
                  <a:pt x="6537057" y="2417305"/>
                  <a:pt x="5977940" y="2417305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54314" y="1287700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Boxing</a:t>
            </a:r>
          </a:p>
        </p:txBody>
      </p:sp>
    </p:spTree>
    <p:extLst>
      <p:ext uri="{BB962C8B-B14F-4D97-AF65-F5344CB8AC3E}">
        <p14:creationId xmlns:p14="http://schemas.microsoft.com/office/powerpoint/2010/main" val="311483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2" y="1289531"/>
            <a:ext cx="7030603" cy="4687069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5053463 w 7030605"/>
              <a:gd name="connsiteY0" fmla="*/ 1791197 h 4687069"/>
              <a:gd name="connsiteX1" fmla="*/ 4337609 w 7030605"/>
              <a:gd name="connsiteY1" fmla="*/ 2087714 h 4687069"/>
              <a:gd name="connsiteX2" fmla="*/ 4325500 w 7030605"/>
              <a:gd name="connsiteY2" fmla="*/ 2102389 h 4687069"/>
              <a:gd name="connsiteX3" fmla="*/ 4319051 w 7030605"/>
              <a:gd name="connsiteY3" fmla="*/ 2094572 h 4687069"/>
              <a:gd name="connsiteX4" fmla="*/ 3603196 w 7030605"/>
              <a:gd name="connsiteY4" fmla="*/ 1798055 h 4687069"/>
              <a:gd name="connsiteX5" fmla="*/ 2590825 w 7030605"/>
              <a:gd name="connsiteY5" fmla="*/ 2810426 h 4687069"/>
              <a:gd name="connsiteX6" fmla="*/ 3603196 w 7030605"/>
              <a:gd name="connsiteY6" fmla="*/ 3822797 h 4687069"/>
              <a:gd name="connsiteX7" fmla="*/ 4319051 w 7030605"/>
              <a:gd name="connsiteY7" fmla="*/ 3526281 h 4687069"/>
              <a:gd name="connsiteX8" fmla="*/ 4331159 w 7030605"/>
              <a:gd name="connsiteY8" fmla="*/ 3511605 h 4687069"/>
              <a:gd name="connsiteX9" fmla="*/ 4337609 w 7030605"/>
              <a:gd name="connsiteY9" fmla="*/ 3519423 h 4687069"/>
              <a:gd name="connsiteX10" fmla="*/ 5053463 w 7030605"/>
              <a:gd name="connsiteY10" fmla="*/ 3815939 h 4687069"/>
              <a:gd name="connsiteX11" fmla="*/ 6065834 w 7030605"/>
              <a:gd name="connsiteY11" fmla="*/ 2803568 h 4687069"/>
              <a:gd name="connsiteX12" fmla="*/ 5053463 w 7030605"/>
              <a:gd name="connsiteY12" fmla="*/ 1791197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053463" y="1791197"/>
                </a:moveTo>
                <a:cubicBezTo>
                  <a:pt x="4773905" y="1791197"/>
                  <a:pt x="4520812" y="1904511"/>
                  <a:pt x="4337609" y="2087714"/>
                </a:cubicBezTo>
                <a:lnTo>
                  <a:pt x="4325500" y="2102389"/>
                </a:lnTo>
                <a:lnTo>
                  <a:pt x="4319051" y="2094572"/>
                </a:lnTo>
                <a:cubicBezTo>
                  <a:pt x="4135847" y="1911369"/>
                  <a:pt x="3882755" y="1798055"/>
                  <a:pt x="3603196" y="1798055"/>
                </a:cubicBezTo>
                <a:cubicBezTo>
                  <a:pt x="3044079" y="1798055"/>
                  <a:pt x="2590825" y="2251309"/>
                  <a:pt x="2590825" y="2810426"/>
                </a:cubicBezTo>
                <a:cubicBezTo>
                  <a:pt x="2590825" y="3369543"/>
                  <a:pt x="3044079" y="3822797"/>
                  <a:pt x="3603196" y="3822797"/>
                </a:cubicBezTo>
                <a:cubicBezTo>
                  <a:pt x="3882755" y="3822797"/>
                  <a:pt x="4135847" y="3709484"/>
                  <a:pt x="4319051" y="3526281"/>
                </a:cubicBezTo>
                <a:lnTo>
                  <a:pt x="4331159" y="3511605"/>
                </a:lnTo>
                <a:lnTo>
                  <a:pt x="4337609" y="3519423"/>
                </a:lnTo>
                <a:cubicBezTo>
                  <a:pt x="4520812" y="3702626"/>
                  <a:pt x="4773905" y="3815939"/>
                  <a:pt x="5053463" y="3815939"/>
                </a:cubicBezTo>
                <a:cubicBezTo>
                  <a:pt x="5612580" y="3815939"/>
                  <a:pt x="6065834" y="3362685"/>
                  <a:pt x="6065834" y="2803568"/>
                </a:cubicBezTo>
                <a:cubicBezTo>
                  <a:pt x="6065834" y="2244451"/>
                  <a:pt x="5612580" y="1791197"/>
                  <a:pt x="5053463" y="1791197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2494670 w 7030605"/>
              <a:gd name="connsiteY0" fmla="*/ 107869 h 4687069"/>
              <a:gd name="connsiteX1" fmla="*/ 1778816 w 7030605"/>
              <a:gd name="connsiteY1" fmla="*/ 404386 h 4687069"/>
              <a:gd name="connsiteX2" fmla="*/ 1766707 w 7030605"/>
              <a:gd name="connsiteY2" fmla="*/ 419061 h 4687069"/>
              <a:gd name="connsiteX3" fmla="*/ 1760258 w 7030605"/>
              <a:gd name="connsiteY3" fmla="*/ 411244 h 4687069"/>
              <a:gd name="connsiteX4" fmla="*/ 1044403 w 7030605"/>
              <a:gd name="connsiteY4" fmla="*/ 114727 h 4687069"/>
              <a:gd name="connsiteX5" fmla="*/ 32032 w 7030605"/>
              <a:gd name="connsiteY5" fmla="*/ 1127098 h 4687069"/>
              <a:gd name="connsiteX6" fmla="*/ 1044403 w 7030605"/>
              <a:gd name="connsiteY6" fmla="*/ 2139469 h 4687069"/>
              <a:gd name="connsiteX7" fmla="*/ 1760258 w 7030605"/>
              <a:gd name="connsiteY7" fmla="*/ 1842953 h 4687069"/>
              <a:gd name="connsiteX8" fmla="*/ 1772366 w 7030605"/>
              <a:gd name="connsiteY8" fmla="*/ 1828277 h 4687069"/>
              <a:gd name="connsiteX9" fmla="*/ 1778816 w 7030605"/>
              <a:gd name="connsiteY9" fmla="*/ 1836095 h 4687069"/>
              <a:gd name="connsiteX10" fmla="*/ 2494670 w 7030605"/>
              <a:gd name="connsiteY10" fmla="*/ 2132611 h 4687069"/>
              <a:gd name="connsiteX11" fmla="*/ 3507041 w 7030605"/>
              <a:gd name="connsiteY11" fmla="*/ 1120240 h 4687069"/>
              <a:gd name="connsiteX12" fmla="*/ 2494670 w 7030605"/>
              <a:gd name="connsiteY12" fmla="*/ 1078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494670" y="107869"/>
                </a:moveTo>
                <a:cubicBezTo>
                  <a:pt x="2215112" y="107869"/>
                  <a:pt x="1962019" y="221183"/>
                  <a:pt x="1778816" y="404386"/>
                </a:cubicBezTo>
                <a:lnTo>
                  <a:pt x="1766707" y="419061"/>
                </a:lnTo>
                <a:lnTo>
                  <a:pt x="1760258" y="411244"/>
                </a:lnTo>
                <a:cubicBezTo>
                  <a:pt x="1577054" y="228041"/>
                  <a:pt x="1323962" y="114727"/>
                  <a:pt x="1044403" y="114727"/>
                </a:cubicBezTo>
                <a:cubicBezTo>
                  <a:pt x="485286" y="114727"/>
                  <a:pt x="32032" y="567981"/>
                  <a:pt x="32032" y="1127098"/>
                </a:cubicBezTo>
                <a:cubicBezTo>
                  <a:pt x="32032" y="1686215"/>
                  <a:pt x="485286" y="2139469"/>
                  <a:pt x="1044403" y="2139469"/>
                </a:cubicBezTo>
                <a:cubicBezTo>
                  <a:pt x="1323962" y="2139469"/>
                  <a:pt x="1577054" y="2026156"/>
                  <a:pt x="1760258" y="1842953"/>
                </a:cubicBezTo>
                <a:lnTo>
                  <a:pt x="1772366" y="1828277"/>
                </a:lnTo>
                <a:lnTo>
                  <a:pt x="1778816" y="1836095"/>
                </a:lnTo>
                <a:cubicBezTo>
                  <a:pt x="1962019" y="2019298"/>
                  <a:pt x="2215112" y="2132611"/>
                  <a:pt x="2494670" y="2132611"/>
                </a:cubicBezTo>
                <a:cubicBezTo>
                  <a:pt x="3053787" y="2132611"/>
                  <a:pt x="3507041" y="1679357"/>
                  <a:pt x="3507041" y="1120240"/>
                </a:cubicBezTo>
                <a:cubicBezTo>
                  <a:pt x="3507041" y="561123"/>
                  <a:pt x="3053787" y="107869"/>
                  <a:pt x="2494670" y="1078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23855 w 7030605"/>
              <a:gd name="connsiteY0" fmla="*/ 2518705 h 4687069"/>
              <a:gd name="connsiteX1" fmla="*/ 5208001 w 7030605"/>
              <a:gd name="connsiteY1" fmla="*/ 2815222 h 4687069"/>
              <a:gd name="connsiteX2" fmla="*/ 5195892 w 7030605"/>
              <a:gd name="connsiteY2" fmla="*/ 2829897 h 4687069"/>
              <a:gd name="connsiteX3" fmla="*/ 5189443 w 7030605"/>
              <a:gd name="connsiteY3" fmla="*/ 2822080 h 4687069"/>
              <a:gd name="connsiteX4" fmla="*/ 4473588 w 7030605"/>
              <a:gd name="connsiteY4" fmla="*/ 2525563 h 4687069"/>
              <a:gd name="connsiteX5" fmla="*/ 3461217 w 7030605"/>
              <a:gd name="connsiteY5" fmla="*/ 3537934 h 4687069"/>
              <a:gd name="connsiteX6" fmla="*/ 4473588 w 7030605"/>
              <a:gd name="connsiteY6" fmla="*/ 4550305 h 4687069"/>
              <a:gd name="connsiteX7" fmla="*/ 5189443 w 7030605"/>
              <a:gd name="connsiteY7" fmla="*/ 4253789 h 4687069"/>
              <a:gd name="connsiteX8" fmla="*/ 5201551 w 7030605"/>
              <a:gd name="connsiteY8" fmla="*/ 4239113 h 4687069"/>
              <a:gd name="connsiteX9" fmla="*/ 5208001 w 7030605"/>
              <a:gd name="connsiteY9" fmla="*/ 4246931 h 4687069"/>
              <a:gd name="connsiteX10" fmla="*/ 5923855 w 7030605"/>
              <a:gd name="connsiteY10" fmla="*/ 4543447 h 4687069"/>
              <a:gd name="connsiteX11" fmla="*/ 6936226 w 7030605"/>
              <a:gd name="connsiteY11" fmla="*/ 3531076 h 4687069"/>
              <a:gd name="connsiteX12" fmla="*/ 5923855 w 7030605"/>
              <a:gd name="connsiteY12" fmla="*/ 2518705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23855" y="2518705"/>
                </a:moveTo>
                <a:cubicBezTo>
                  <a:pt x="5644297" y="2518705"/>
                  <a:pt x="5391204" y="2632019"/>
                  <a:pt x="5208001" y="2815222"/>
                </a:cubicBezTo>
                <a:lnTo>
                  <a:pt x="5195892" y="2829897"/>
                </a:lnTo>
                <a:lnTo>
                  <a:pt x="5189443" y="2822080"/>
                </a:lnTo>
                <a:cubicBezTo>
                  <a:pt x="5006239" y="2638877"/>
                  <a:pt x="4753147" y="2525563"/>
                  <a:pt x="4473588" y="2525563"/>
                </a:cubicBezTo>
                <a:cubicBezTo>
                  <a:pt x="3914471" y="2525563"/>
                  <a:pt x="3461217" y="2978817"/>
                  <a:pt x="3461217" y="3537934"/>
                </a:cubicBezTo>
                <a:cubicBezTo>
                  <a:pt x="3461217" y="4097051"/>
                  <a:pt x="3914471" y="4550305"/>
                  <a:pt x="4473588" y="4550305"/>
                </a:cubicBezTo>
                <a:cubicBezTo>
                  <a:pt x="4753147" y="4550305"/>
                  <a:pt x="5006239" y="4436992"/>
                  <a:pt x="5189443" y="4253789"/>
                </a:cubicBezTo>
                <a:lnTo>
                  <a:pt x="5201551" y="4239113"/>
                </a:lnTo>
                <a:lnTo>
                  <a:pt x="5208001" y="4246931"/>
                </a:lnTo>
                <a:cubicBezTo>
                  <a:pt x="5391204" y="4430134"/>
                  <a:pt x="5644297" y="4543447"/>
                  <a:pt x="5923855" y="4543447"/>
                </a:cubicBezTo>
                <a:cubicBezTo>
                  <a:pt x="6482972" y="4543447"/>
                  <a:pt x="6936226" y="4090193"/>
                  <a:pt x="6936226" y="3531076"/>
                </a:cubicBezTo>
                <a:cubicBezTo>
                  <a:pt x="6936226" y="2971959"/>
                  <a:pt x="6482972" y="2518705"/>
                  <a:pt x="5923855" y="2518705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56697" y="1289530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Swimming</a:t>
            </a:r>
          </a:p>
        </p:txBody>
      </p:sp>
    </p:spTree>
    <p:extLst>
      <p:ext uri="{BB962C8B-B14F-4D97-AF65-F5344CB8AC3E}">
        <p14:creationId xmlns:p14="http://schemas.microsoft.com/office/powerpoint/2010/main" val="75972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19" grpId="0" animBg="1"/>
      <p:bldP spid="19" grpId="1" animBg="1"/>
      <p:bldP spid="18" grpId="0" animBg="1"/>
      <p:bldP spid="13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32" y="1289531"/>
            <a:ext cx="7030603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2565276 w 7030605"/>
              <a:gd name="connsiteY0" fmla="*/ 107869 h 4687069"/>
              <a:gd name="connsiteX1" fmla="*/ 1849422 w 7030605"/>
              <a:gd name="connsiteY1" fmla="*/ 404386 h 4687069"/>
              <a:gd name="connsiteX2" fmla="*/ 1837313 w 7030605"/>
              <a:gd name="connsiteY2" fmla="*/ 419061 h 4687069"/>
              <a:gd name="connsiteX3" fmla="*/ 1830864 w 7030605"/>
              <a:gd name="connsiteY3" fmla="*/ 411244 h 4687069"/>
              <a:gd name="connsiteX4" fmla="*/ 1115009 w 7030605"/>
              <a:gd name="connsiteY4" fmla="*/ 114727 h 4687069"/>
              <a:gd name="connsiteX5" fmla="*/ 102638 w 7030605"/>
              <a:gd name="connsiteY5" fmla="*/ 1127098 h 4687069"/>
              <a:gd name="connsiteX6" fmla="*/ 1115009 w 7030605"/>
              <a:gd name="connsiteY6" fmla="*/ 2139469 h 4687069"/>
              <a:gd name="connsiteX7" fmla="*/ 1830864 w 7030605"/>
              <a:gd name="connsiteY7" fmla="*/ 1842953 h 4687069"/>
              <a:gd name="connsiteX8" fmla="*/ 1842972 w 7030605"/>
              <a:gd name="connsiteY8" fmla="*/ 1828277 h 4687069"/>
              <a:gd name="connsiteX9" fmla="*/ 1849422 w 7030605"/>
              <a:gd name="connsiteY9" fmla="*/ 1836095 h 4687069"/>
              <a:gd name="connsiteX10" fmla="*/ 2565276 w 7030605"/>
              <a:gd name="connsiteY10" fmla="*/ 2132611 h 4687069"/>
              <a:gd name="connsiteX11" fmla="*/ 3577647 w 7030605"/>
              <a:gd name="connsiteY11" fmla="*/ 1120240 h 4687069"/>
              <a:gd name="connsiteX12" fmla="*/ 2565276 w 7030605"/>
              <a:gd name="connsiteY12" fmla="*/ 1078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565276" y="107869"/>
                </a:moveTo>
                <a:cubicBezTo>
                  <a:pt x="2285718" y="107869"/>
                  <a:pt x="2032625" y="221183"/>
                  <a:pt x="1849422" y="404386"/>
                </a:cubicBezTo>
                <a:lnTo>
                  <a:pt x="1837313" y="419061"/>
                </a:lnTo>
                <a:lnTo>
                  <a:pt x="1830864" y="411244"/>
                </a:lnTo>
                <a:cubicBezTo>
                  <a:pt x="1647660" y="228041"/>
                  <a:pt x="1394568" y="114727"/>
                  <a:pt x="1115009" y="114727"/>
                </a:cubicBezTo>
                <a:cubicBezTo>
                  <a:pt x="555892" y="114727"/>
                  <a:pt x="102638" y="567981"/>
                  <a:pt x="102638" y="1127098"/>
                </a:cubicBezTo>
                <a:cubicBezTo>
                  <a:pt x="102638" y="1686215"/>
                  <a:pt x="555892" y="2139469"/>
                  <a:pt x="1115009" y="2139469"/>
                </a:cubicBezTo>
                <a:cubicBezTo>
                  <a:pt x="1394568" y="2139469"/>
                  <a:pt x="1647660" y="2026156"/>
                  <a:pt x="1830864" y="1842953"/>
                </a:cubicBezTo>
                <a:lnTo>
                  <a:pt x="1842972" y="1828277"/>
                </a:lnTo>
                <a:lnTo>
                  <a:pt x="1849422" y="1836095"/>
                </a:lnTo>
                <a:cubicBezTo>
                  <a:pt x="2032625" y="2019298"/>
                  <a:pt x="2285718" y="2132611"/>
                  <a:pt x="2565276" y="2132611"/>
                </a:cubicBezTo>
                <a:cubicBezTo>
                  <a:pt x="3124393" y="2132611"/>
                  <a:pt x="3577647" y="1679357"/>
                  <a:pt x="3577647" y="1120240"/>
                </a:cubicBezTo>
                <a:cubicBezTo>
                  <a:pt x="3577647" y="561123"/>
                  <a:pt x="3124393" y="107869"/>
                  <a:pt x="2565276" y="1078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5516884 w 7030605"/>
              <a:gd name="connsiteY0" fmla="*/ 2622615 h 4687069"/>
              <a:gd name="connsiteX1" fmla="*/ 4801030 w 7030605"/>
              <a:gd name="connsiteY1" fmla="*/ 2919132 h 4687069"/>
              <a:gd name="connsiteX2" fmla="*/ 4788921 w 7030605"/>
              <a:gd name="connsiteY2" fmla="*/ 2933807 h 4687069"/>
              <a:gd name="connsiteX3" fmla="*/ 4782472 w 7030605"/>
              <a:gd name="connsiteY3" fmla="*/ 2925990 h 4687069"/>
              <a:gd name="connsiteX4" fmla="*/ 4066617 w 7030605"/>
              <a:gd name="connsiteY4" fmla="*/ 2629473 h 4687069"/>
              <a:gd name="connsiteX5" fmla="*/ 3054246 w 7030605"/>
              <a:gd name="connsiteY5" fmla="*/ 3641844 h 4687069"/>
              <a:gd name="connsiteX6" fmla="*/ 4066617 w 7030605"/>
              <a:gd name="connsiteY6" fmla="*/ 4654215 h 4687069"/>
              <a:gd name="connsiteX7" fmla="*/ 4782472 w 7030605"/>
              <a:gd name="connsiteY7" fmla="*/ 4357699 h 4687069"/>
              <a:gd name="connsiteX8" fmla="*/ 4794580 w 7030605"/>
              <a:gd name="connsiteY8" fmla="*/ 4343023 h 4687069"/>
              <a:gd name="connsiteX9" fmla="*/ 4801030 w 7030605"/>
              <a:gd name="connsiteY9" fmla="*/ 4350841 h 4687069"/>
              <a:gd name="connsiteX10" fmla="*/ 5516884 w 7030605"/>
              <a:gd name="connsiteY10" fmla="*/ 4647357 h 4687069"/>
              <a:gd name="connsiteX11" fmla="*/ 6529255 w 7030605"/>
              <a:gd name="connsiteY11" fmla="*/ 3634986 h 4687069"/>
              <a:gd name="connsiteX12" fmla="*/ 5516884 w 7030605"/>
              <a:gd name="connsiteY12" fmla="*/ 2622615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516884" y="2622615"/>
                </a:moveTo>
                <a:cubicBezTo>
                  <a:pt x="5237326" y="2622615"/>
                  <a:pt x="4984233" y="2735929"/>
                  <a:pt x="4801030" y="2919132"/>
                </a:cubicBezTo>
                <a:lnTo>
                  <a:pt x="4788921" y="2933807"/>
                </a:lnTo>
                <a:lnTo>
                  <a:pt x="4782472" y="2925990"/>
                </a:lnTo>
                <a:cubicBezTo>
                  <a:pt x="4599268" y="2742787"/>
                  <a:pt x="4346176" y="2629473"/>
                  <a:pt x="4066617" y="2629473"/>
                </a:cubicBezTo>
                <a:cubicBezTo>
                  <a:pt x="3507500" y="2629473"/>
                  <a:pt x="3054246" y="3082727"/>
                  <a:pt x="3054246" y="3641844"/>
                </a:cubicBezTo>
                <a:cubicBezTo>
                  <a:pt x="3054246" y="4200961"/>
                  <a:pt x="3507500" y="4654215"/>
                  <a:pt x="4066617" y="4654215"/>
                </a:cubicBezTo>
                <a:cubicBezTo>
                  <a:pt x="4346176" y="4654215"/>
                  <a:pt x="4599268" y="4540902"/>
                  <a:pt x="4782472" y="4357699"/>
                </a:cubicBezTo>
                <a:lnTo>
                  <a:pt x="4794580" y="4343023"/>
                </a:lnTo>
                <a:lnTo>
                  <a:pt x="4801030" y="4350841"/>
                </a:lnTo>
                <a:cubicBezTo>
                  <a:pt x="4984233" y="4534044"/>
                  <a:pt x="5237326" y="4647357"/>
                  <a:pt x="5516884" y="4647357"/>
                </a:cubicBezTo>
                <a:cubicBezTo>
                  <a:pt x="6076001" y="4647357"/>
                  <a:pt x="6529255" y="4194103"/>
                  <a:pt x="6529255" y="3634986"/>
                </a:cubicBezTo>
                <a:cubicBezTo>
                  <a:pt x="6529255" y="3075869"/>
                  <a:pt x="6076001" y="2622615"/>
                  <a:pt x="5516884" y="2622615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977940 w 7030605"/>
              <a:gd name="connsiteY0" fmla="*/ 183670 h 4687069"/>
              <a:gd name="connsiteX1" fmla="*/ 5262086 w 7030605"/>
              <a:gd name="connsiteY1" fmla="*/ 480187 h 4687069"/>
              <a:gd name="connsiteX2" fmla="*/ 5249977 w 7030605"/>
              <a:gd name="connsiteY2" fmla="*/ 494862 h 4687069"/>
              <a:gd name="connsiteX3" fmla="*/ 5243528 w 7030605"/>
              <a:gd name="connsiteY3" fmla="*/ 487045 h 4687069"/>
              <a:gd name="connsiteX4" fmla="*/ 4527673 w 7030605"/>
              <a:gd name="connsiteY4" fmla="*/ 190528 h 4687069"/>
              <a:gd name="connsiteX5" fmla="*/ 3515302 w 7030605"/>
              <a:gd name="connsiteY5" fmla="*/ 1202899 h 4687069"/>
              <a:gd name="connsiteX6" fmla="*/ 4527673 w 7030605"/>
              <a:gd name="connsiteY6" fmla="*/ 2215270 h 4687069"/>
              <a:gd name="connsiteX7" fmla="*/ 5243528 w 7030605"/>
              <a:gd name="connsiteY7" fmla="*/ 1918754 h 4687069"/>
              <a:gd name="connsiteX8" fmla="*/ 5255636 w 7030605"/>
              <a:gd name="connsiteY8" fmla="*/ 1904078 h 4687069"/>
              <a:gd name="connsiteX9" fmla="*/ 5262086 w 7030605"/>
              <a:gd name="connsiteY9" fmla="*/ 1911896 h 4687069"/>
              <a:gd name="connsiteX10" fmla="*/ 5977940 w 7030605"/>
              <a:gd name="connsiteY10" fmla="*/ 2208412 h 4687069"/>
              <a:gd name="connsiteX11" fmla="*/ 6990311 w 7030605"/>
              <a:gd name="connsiteY11" fmla="*/ 1196041 h 4687069"/>
              <a:gd name="connsiteX12" fmla="*/ 5977940 w 7030605"/>
              <a:gd name="connsiteY12" fmla="*/ 183670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977940" y="183670"/>
                </a:moveTo>
                <a:cubicBezTo>
                  <a:pt x="5698382" y="183670"/>
                  <a:pt x="5445289" y="296984"/>
                  <a:pt x="5262086" y="480187"/>
                </a:cubicBezTo>
                <a:lnTo>
                  <a:pt x="5249977" y="494862"/>
                </a:lnTo>
                <a:lnTo>
                  <a:pt x="5243528" y="487045"/>
                </a:lnTo>
                <a:cubicBezTo>
                  <a:pt x="5060324" y="303842"/>
                  <a:pt x="4807232" y="190528"/>
                  <a:pt x="4527673" y="190528"/>
                </a:cubicBezTo>
                <a:cubicBezTo>
                  <a:pt x="3968556" y="190528"/>
                  <a:pt x="3515302" y="643782"/>
                  <a:pt x="3515302" y="1202899"/>
                </a:cubicBezTo>
                <a:cubicBezTo>
                  <a:pt x="3515302" y="1762016"/>
                  <a:pt x="3968556" y="2215270"/>
                  <a:pt x="4527673" y="2215270"/>
                </a:cubicBezTo>
                <a:cubicBezTo>
                  <a:pt x="4807232" y="2215270"/>
                  <a:pt x="5060324" y="2101957"/>
                  <a:pt x="5243528" y="1918754"/>
                </a:cubicBezTo>
                <a:lnTo>
                  <a:pt x="5255636" y="1904078"/>
                </a:lnTo>
                <a:lnTo>
                  <a:pt x="5262086" y="1911896"/>
                </a:lnTo>
                <a:cubicBezTo>
                  <a:pt x="5445289" y="2095099"/>
                  <a:pt x="5698382" y="2208412"/>
                  <a:pt x="5977940" y="2208412"/>
                </a:cubicBezTo>
                <a:cubicBezTo>
                  <a:pt x="6537057" y="2208412"/>
                  <a:pt x="6990311" y="1755158"/>
                  <a:pt x="6990311" y="1196041"/>
                </a:cubicBezTo>
                <a:cubicBezTo>
                  <a:pt x="6990311" y="636924"/>
                  <a:pt x="6537057" y="183670"/>
                  <a:pt x="5977940" y="183670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56697" y="1289531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Cycling</a:t>
            </a:r>
          </a:p>
        </p:txBody>
      </p:sp>
    </p:spTree>
    <p:extLst>
      <p:ext uri="{BB962C8B-B14F-4D97-AF65-F5344CB8AC3E}">
        <p14:creationId xmlns:p14="http://schemas.microsoft.com/office/powerpoint/2010/main" val="192345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813" y="1289531"/>
            <a:ext cx="6368841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382813" y="1289531"/>
            <a:ext cx="6368841" cy="4687069"/>
          </a:xfrm>
          <a:custGeom>
            <a:avLst/>
            <a:gdLst>
              <a:gd name="connsiteX0" fmla="*/ 2587330 w 6368841"/>
              <a:gd name="connsiteY0" fmla="*/ 2539342 h 4687069"/>
              <a:gd name="connsiteX1" fmla="*/ 1871476 w 6368841"/>
              <a:gd name="connsiteY1" fmla="*/ 2835859 h 4687069"/>
              <a:gd name="connsiteX2" fmla="*/ 1859367 w 6368841"/>
              <a:gd name="connsiteY2" fmla="*/ 2850534 h 4687069"/>
              <a:gd name="connsiteX3" fmla="*/ 1852918 w 6368841"/>
              <a:gd name="connsiteY3" fmla="*/ 2842717 h 4687069"/>
              <a:gd name="connsiteX4" fmla="*/ 1137063 w 6368841"/>
              <a:gd name="connsiteY4" fmla="*/ 2546200 h 4687069"/>
              <a:gd name="connsiteX5" fmla="*/ 124692 w 6368841"/>
              <a:gd name="connsiteY5" fmla="*/ 3558571 h 4687069"/>
              <a:gd name="connsiteX6" fmla="*/ 1137063 w 6368841"/>
              <a:gd name="connsiteY6" fmla="*/ 4570942 h 4687069"/>
              <a:gd name="connsiteX7" fmla="*/ 1852918 w 6368841"/>
              <a:gd name="connsiteY7" fmla="*/ 4274426 h 4687069"/>
              <a:gd name="connsiteX8" fmla="*/ 1865026 w 6368841"/>
              <a:gd name="connsiteY8" fmla="*/ 4259750 h 4687069"/>
              <a:gd name="connsiteX9" fmla="*/ 1871476 w 6368841"/>
              <a:gd name="connsiteY9" fmla="*/ 4267568 h 4687069"/>
              <a:gd name="connsiteX10" fmla="*/ 2587330 w 6368841"/>
              <a:gd name="connsiteY10" fmla="*/ 4564084 h 4687069"/>
              <a:gd name="connsiteX11" fmla="*/ 3599701 w 6368841"/>
              <a:gd name="connsiteY11" fmla="*/ 3551713 h 4687069"/>
              <a:gd name="connsiteX12" fmla="*/ 2587330 w 6368841"/>
              <a:gd name="connsiteY12" fmla="*/ 2539342 h 4687069"/>
              <a:gd name="connsiteX13" fmla="*/ 0 w 6368841"/>
              <a:gd name="connsiteY13" fmla="*/ 0 h 4687069"/>
              <a:gd name="connsiteX14" fmla="*/ 6368841 w 6368841"/>
              <a:gd name="connsiteY14" fmla="*/ 0 h 4687069"/>
              <a:gd name="connsiteX15" fmla="*/ 6368841 w 6368841"/>
              <a:gd name="connsiteY15" fmla="*/ 4687069 h 4687069"/>
              <a:gd name="connsiteX16" fmla="*/ 0 w 6368841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68841" h="4687069">
                <a:moveTo>
                  <a:pt x="2587330" y="2539342"/>
                </a:moveTo>
                <a:cubicBezTo>
                  <a:pt x="2307772" y="2539342"/>
                  <a:pt x="2054679" y="2652656"/>
                  <a:pt x="1871476" y="2835859"/>
                </a:cubicBezTo>
                <a:lnTo>
                  <a:pt x="1859367" y="2850534"/>
                </a:lnTo>
                <a:lnTo>
                  <a:pt x="1852918" y="2842717"/>
                </a:lnTo>
                <a:cubicBezTo>
                  <a:pt x="1669714" y="2659514"/>
                  <a:pt x="1416622" y="2546200"/>
                  <a:pt x="1137063" y="2546200"/>
                </a:cubicBezTo>
                <a:cubicBezTo>
                  <a:pt x="577946" y="2546200"/>
                  <a:pt x="124692" y="2999454"/>
                  <a:pt x="124692" y="3558571"/>
                </a:cubicBezTo>
                <a:cubicBezTo>
                  <a:pt x="124692" y="4117688"/>
                  <a:pt x="577946" y="4570942"/>
                  <a:pt x="1137063" y="4570942"/>
                </a:cubicBezTo>
                <a:cubicBezTo>
                  <a:pt x="1416622" y="4570942"/>
                  <a:pt x="1669714" y="4457629"/>
                  <a:pt x="1852918" y="4274426"/>
                </a:cubicBezTo>
                <a:lnTo>
                  <a:pt x="1865026" y="4259750"/>
                </a:lnTo>
                <a:lnTo>
                  <a:pt x="1871476" y="4267568"/>
                </a:lnTo>
                <a:cubicBezTo>
                  <a:pt x="2054679" y="4450771"/>
                  <a:pt x="2307772" y="4564084"/>
                  <a:pt x="2587330" y="4564084"/>
                </a:cubicBezTo>
                <a:cubicBezTo>
                  <a:pt x="3146447" y="4564084"/>
                  <a:pt x="3599701" y="4110830"/>
                  <a:pt x="3599701" y="3551713"/>
                </a:cubicBezTo>
                <a:cubicBezTo>
                  <a:pt x="3599701" y="2992596"/>
                  <a:pt x="3146447" y="2539342"/>
                  <a:pt x="2587330" y="2539342"/>
                </a:cubicBezTo>
                <a:close/>
                <a:moveTo>
                  <a:pt x="0" y="0"/>
                </a:moveTo>
                <a:lnTo>
                  <a:pt x="6368841" y="0"/>
                </a:lnTo>
                <a:lnTo>
                  <a:pt x="6368841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382813" y="1289531"/>
            <a:ext cx="6368841" cy="4687069"/>
          </a:xfrm>
          <a:custGeom>
            <a:avLst/>
            <a:gdLst>
              <a:gd name="connsiteX0" fmla="*/ 5239568 w 6368841"/>
              <a:gd name="connsiteY0" fmla="*/ 1327734 h 4687069"/>
              <a:gd name="connsiteX1" fmla="*/ 4523714 w 6368841"/>
              <a:gd name="connsiteY1" fmla="*/ 1624251 h 4687069"/>
              <a:gd name="connsiteX2" fmla="*/ 4511605 w 6368841"/>
              <a:gd name="connsiteY2" fmla="*/ 1638926 h 4687069"/>
              <a:gd name="connsiteX3" fmla="*/ 4505156 w 6368841"/>
              <a:gd name="connsiteY3" fmla="*/ 1631109 h 4687069"/>
              <a:gd name="connsiteX4" fmla="*/ 3789301 w 6368841"/>
              <a:gd name="connsiteY4" fmla="*/ 1334592 h 4687069"/>
              <a:gd name="connsiteX5" fmla="*/ 2776930 w 6368841"/>
              <a:gd name="connsiteY5" fmla="*/ 2346963 h 4687069"/>
              <a:gd name="connsiteX6" fmla="*/ 3789301 w 6368841"/>
              <a:gd name="connsiteY6" fmla="*/ 3359334 h 4687069"/>
              <a:gd name="connsiteX7" fmla="*/ 4505156 w 6368841"/>
              <a:gd name="connsiteY7" fmla="*/ 3062818 h 4687069"/>
              <a:gd name="connsiteX8" fmla="*/ 4517264 w 6368841"/>
              <a:gd name="connsiteY8" fmla="*/ 3048142 h 4687069"/>
              <a:gd name="connsiteX9" fmla="*/ 4523714 w 6368841"/>
              <a:gd name="connsiteY9" fmla="*/ 3055960 h 4687069"/>
              <a:gd name="connsiteX10" fmla="*/ 5239568 w 6368841"/>
              <a:gd name="connsiteY10" fmla="*/ 3352476 h 4687069"/>
              <a:gd name="connsiteX11" fmla="*/ 6251939 w 6368841"/>
              <a:gd name="connsiteY11" fmla="*/ 2340105 h 4687069"/>
              <a:gd name="connsiteX12" fmla="*/ 5239568 w 6368841"/>
              <a:gd name="connsiteY12" fmla="*/ 1327734 h 4687069"/>
              <a:gd name="connsiteX13" fmla="*/ 0 w 6368841"/>
              <a:gd name="connsiteY13" fmla="*/ 0 h 4687069"/>
              <a:gd name="connsiteX14" fmla="*/ 6368841 w 6368841"/>
              <a:gd name="connsiteY14" fmla="*/ 0 h 4687069"/>
              <a:gd name="connsiteX15" fmla="*/ 6368841 w 6368841"/>
              <a:gd name="connsiteY15" fmla="*/ 4687069 h 4687069"/>
              <a:gd name="connsiteX16" fmla="*/ 0 w 6368841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68841" h="4687069">
                <a:moveTo>
                  <a:pt x="5239568" y="1327734"/>
                </a:moveTo>
                <a:cubicBezTo>
                  <a:pt x="4960010" y="1327734"/>
                  <a:pt x="4706917" y="1441048"/>
                  <a:pt x="4523714" y="1624251"/>
                </a:cubicBezTo>
                <a:lnTo>
                  <a:pt x="4511605" y="1638926"/>
                </a:lnTo>
                <a:lnTo>
                  <a:pt x="4505156" y="1631109"/>
                </a:lnTo>
                <a:cubicBezTo>
                  <a:pt x="4321952" y="1447906"/>
                  <a:pt x="4068860" y="1334592"/>
                  <a:pt x="3789301" y="1334592"/>
                </a:cubicBezTo>
                <a:cubicBezTo>
                  <a:pt x="3230184" y="1334592"/>
                  <a:pt x="2776930" y="1787846"/>
                  <a:pt x="2776930" y="2346963"/>
                </a:cubicBezTo>
                <a:cubicBezTo>
                  <a:pt x="2776930" y="2906080"/>
                  <a:pt x="3230184" y="3359334"/>
                  <a:pt x="3789301" y="3359334"/>
                </a:cubicBezTo>
                <a:cubicBezTo>
                  <a:pt x="4068860" y="3359334"/>
                  <a:pt x="4321952" y="3246021"/>
                  <a:pt x="4505156" y="3062818"/>
                </a:cubicBezTo>
                <a:lnTo>
                  <a:pt x="4517264" y="3048142"/>
                </a:lnTo>
                <a:lnTo>
                  <a:pt x="4523714" y="3055960"/>
                </a:lnTo>
                <a:cubicBezTo>
                  <a:pt x="4706917" y="3239163"/>
                  <a:pt x="4960010" y="3352476"/>
                  <a:pt x="5239568" y="3352476"/>
                </a:cubicBezTo>
                <a:cubicBezTo>
                  <a:pt x="5798685" y="3352476"/>
                  <a:pt x="6251939" y="2899222"/>
                  <a:pt x="6251939" y="2340105"/>
                </a:cubicBezTo>
                <a:cubicBezTo>
                  <a:pt x="6251939" y="1780988"/>
                  <a:pt x="5798685" y="1327734"/>
                  <a:pt x="5239568" y="1327734"/>
                </a:cubicBezTo>
                <a:close/>
                <a:moveTo>
                  <a:pt x="0" y="0"/>
                </a:moveTo>
                <a:lnTo>
                  <a:pt x="6368841" y="0"/>
                </a:lnTo>
                <a:lnTo>
                  <a:pt x="6368841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382813" y="1289531"/>
            <a:ext cx="6368841" cy="4687069"/>
          </a:xfrm>
          <a:custGeom>
            <a:avLst/>
            <a:gdLst>
              <a:gd name="connsiteX0" fmla="*/ 2618852 w 6368841"/>
              <a:gd name="connsiteY0" fmla="*/ 183670 h 4687069"/>
              <a:gd name="connsiteX1" fmla="*/ 1902998 w 6368841"/>
              <a:gd name="connsiteY1" fmla="*/ 480187 h 4687069"/>
              <a:gd name="connsiteX2" fmla="*/ 1890889 w 6368841"/>
              <a:gd name="connsiteY2" fmla="*/ 494862 h 4687069"/>
              <a:gd name="connsiteX3" fmla="*/ 1884440 w 6368841"/>
              <a:gd name="connsiteY3" fmla="*/ 487045 h 4687069"/>
              <a:gd name="connsiteX4" fmla="*/ 1168585 w 6368841"/>
              <a:gd name="connsiteY4" fmla="*/ 190528 h 4687069"/>
              <a:gd name="connsiteX5" fmla="*/ 156214 w 6368841"/>
              <a:gd name="connsiteY5" fmla="*/ 1202899 h 4687069"/>
              <a:gd name="connsiteX6" fmla="*/ 1168585 w 6368841"/>
              <a:gd name="connsiteY6" fmla="*/ 2215270 h 4687069"/>
              <a:gd name="connsiteX7" fmla="*/ 1884440 w 6368841"/>
              <a:gd name="connsiteY7" fmla="*/ 1918754 h 4687069"/>
              <a:gd name="connsiteX8" fmla="*/ 1896548 w 6368841"/>
              <a:gd name="connsiteY8" fmla="*/ 1904078 h 4687069"/>
              <a:gd name="connsiteX9" fmla="*/ 1902998 w 6368841"/>
              <a:gd name="connsiteY9" fmla="*/ 1911896 h 4687069"/>
              <a:gd name="connsiteX10" fmla="*/ 2618852 w 6368841"/>
              <a:gd name="connsiteY10" fmla="*/ 2208412 h 4687069"/>
              <a:gd name="connsiteX11" fmla="*/ 3631223 w 6368841"/>
              <a:gd name="connsiteY11" fmla="*/ 1196041 h 4687069"/>
              <a:gd name="connsiteX12" fmla="*/ 2618852 w 6368841"/>
              <a:gd name="connsiteY12" fmla="*/ 183670 h 4687069"/>
              <a:gd name="connsiteX13" fmla="*/ 0 w 6368841"/>
              <a:gd name="connsiteY13" fmla="*/ 0 h 4687069"/>
              <a:gd name="connsiteX14" fmla="*/ 6368841 w 6368841"/>
              <a:gd name="connsiteY14" fmla="*/ 0 h 4687069"/>
              <a:gd name="connsiteX15" fmla="*/ 6368841 w 6368841"/>
              <a:gd name="connsiteY15" fmla="*/ 4687069 h 4687069"/>
              <a:gd name="connsiteX16" fmla="*/ 0 w 6368841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68841" h="4687069">
                <a:moveTo>
                  <a:pt x="2618852" y="183670"/>
                </a:moveTo>
                <a:cubicBezTo>
                  <a:pt x="2339294" y="183670"/>
                  <a:pt x="2086201" y="296984"/>
                  <a:pt x="1902998" y="480187"/>
                </a:cubicBezTo>
                <a:lnTo>
                  <a:pt x="1890889" y="494862"/>
                </a:lnTo>
                <a:lnTo>
                  <a:pt x="1884440" y="487045"/>
                </a:lnTo>
                <a:cubicBezTo>
                  <a:pt x="1701236" y="303842"/>
                  <a:pt x="1448144" y="190528"/>
                  <a:pt x="1168585" y="190528"/>
                </a:cubicBezTo>
                <a:cubicBezTo>
                  <a:pt x="609468" y="190528"/>
                  <a:pt x="156214" y="643782"/>
                  <a:pt x="156214" y="1202899"/>
                </a:cubicBezTo>
                <a:cubicBezTo>
                  <a:pt x="156214" y="1762016"/>
                  <a:pt x="609468" y="2215270"/>
                  <a:pt x="1168585" y="2215270"/>
                </a:cubicBezTo>
                <a:cubicBezTo>
                  <a:pt x="1448144" y="2215270"/>
                  <a:pt x="1701236" y="2101957"/>
                  <a:pt x="1884440" y="1918754"/>
                </a:cubicBezTo>
                <a:lnTo>
                  <a:pt x="1896548" y="1904078"/>
                </a:lnTo>
                <a:lnTo>
                  <a:pt x="1902998" y="1911896"/>
                </a:lnTo>
                <a:cubicBezTo>
                  <a:pt x="2086201" y="2095099"/>
                  <a:pt x="2339294" y="2208412"/>
                  <a:pt x="2618852" y="2208412"/>
                </a:cubicBezTo>
                <a:cubicBezTo>
                  <a:pt x="3177969" y="2208412"/>
                  <a:pt x="3631223" y="1755158"/>
                  <a:pt x="3631223" y="1196041"/>
                </a:cubicBezTo>
                <a:cubicBezTo>
                  <a:pt x="3631223" y="636924"/>
                  <a:pt x="3177969" y="183670"/>
                  <a:pt x="2618852" y="183670"/>
                </a:cubicBezTo>
                <a:close/>
                <a:moveTo>
                  <a:pt x="0" y="0"/>
                </a:moveTo>
                <a:lnTo>
                  <a:pt x="6368841" y="0"/>
                </a:lnTo>
                <a:lnTo>
                  <a:pt x="6368841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387579" y="1289531"/>
            <a:ext cx="6368841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Hockey</a:t>
            </a:r>
          </a:p>
        </p:txBody>
      </p:sp>
    </p:spTree>
    <p:extLst>
      <p:ext uri="{BB962C8B-B14F-4D97-AF65-F5344CB8AC3E}">
        <p14:creationId xmlns:p14="http://schemas.microsoft.com/office/powerpoint/2010/main" val="408196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883" y="1289531"/>
            <a:ext cx="7008701" cy="4687069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1051931" y="1289531"/>
            <a:ext cx="7030605" cy="4687069"/>
          </a:xfrm>
          <a:custGeom>
            <a:avLst/>
            <a:gdLst>
              <a:gd name="connsiteX0" fmla="*/ 3744210 w 7030605"/>
              <a:gd name="connsiteY0" fmla="*/ 2622471 h 4687069"/>
              <a:gd name="connsiteX1" fmla="*/ 3028356 w 7030605"/>
              <a:gd name="connsiteY1" fmla="*/ 2918988 h 4687069"/>
              <a:gd name="connsiteX2" fmla="*/ 3016247 w 7030605"/>
              <a:gd name="connsiteY2" fmla="*/ 2933663 h 4687069"/>
              <a:gd name="connsiteX3" fmla="*/ 3009798 w 7030605"/>
              <a:gd name="connsiteY3" fmla="*/ 2925846 h 4687069"/>
              <a:gd name="connsiteX4" fmla="*/ 2293943 w 7030605"/>
              <a:gd name="connsiteY4" fmla="*/ 2629329 h 4687069"/>
              <a:gd name="connsiteX5" fmla="*/ 1281572 w 7030605"/>
              <a:gd name="connsiteY5" fmla="*/ 3641700 h 4687069"/>
              <a:gd name="connsiteX6" fmla="*/ 2293943 w 7030605"/>
              <a:gd name="connsiteY6" fmla="*/ 4654071 h 4687069"/>
              <a:gd name="connsiteX7" fmla="*/ 3009798 w 7030605"/>
              <a:gd name="connsiteY7" fmla="*/ 4357555 h 4687069"/>
              <a:gd name="connsiteX8" fmla="*/ 3021906 w 7030605"/>
              <a:gd name="connsiteY8" fmla="*/ 4342879 h 4687069"/>
              <a:gd name="connsiteX9" fmla="*/ 3028356 w 7030605"/>
              <a:gd name="connsiteY9" fmla="*/ 4350697 h 4687069"/>
              <a:gd name="connsiteX10" fmla="*/ 3744210 w 7030605"/>
              <a:gd name="connsiteY10" fmla="*/ 4647213 h 4687069"/>
              <a:gd name="connsiteX11" fmla="*/ 4756581 w 7030605"/>
              <a:gd name="connsiteY11" fmla="*/ 3634842 h 4687069"/>
              <a:gd name="connsiteX12" fmla="*/ 3744210 w 7030605"/>
              <a:gd name="connsiteY12" fmla="*/ 2622471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3744210" y="2622471"/>
                </a:moveTo>
                <a:cubicBezTo>
                  <a:pt x="3464652" y="2622471"/>
                  <a:pt x="3211559" y="2735785"/>
                  <a:pt x="3028356" y="2918988"/>
                </a:cubicBezTo>
                <a:lnTo>
                  <a:pt x="3016247" y="2933663"/>
                </a:lnTo>
                <a:lnTo>
                  <a:pt x="3009798" y="2925846"/>
                </a:lnTo>
                <a:cubicBezTo>
                  <a:pt x="2826594" y="2742643"/>
                  <a:pt x="2573502" y="2629329"/>
                  <a:pt x="2293943" y="2629329"/>
                </a:cubicBezTo>
                <a:cubicBezTo>
                  <a:pt x="1734826" y="2629329"/>
                  <a:pt x="1281572" y="3082583"/>
                  <a:pt x="1281572" y="3641700"/>
                </a:cubicBezTo>
                <a:cubicBezTo>
                  <a:pt x="1281572" y="4200817"/>
                  <a:pt x="1734826" y="4654071"/>
                  <a:pt x="2293943" y="4654071"/>
                </a:cubicBezTo>
                <a:cubicBezTo>
                  <a:pt x="2573502" y="4654071"/>
                  <a:pt x="2826594" y="4540758"/>
                  <a:pt x="3009798" y="4357555"/>
                </a:cubicBezTo>
                <a:lnTo>
                  <a:pt x="3021906" y="4342879"/>
                </a:lnTo>
                <a:lnTo>
                  <a:pt x="3028356" y="4350697"/>
                </a:lnTo>
                <a:cubicBezTo>
                  <a:pt x="3211559" y="4533900"/>
                  <a:pt x="3464652" y="4647213"/>
                  <a:pt x="3744210" y="4647213"/>
                </a:cubicBezTo>
                <a:cubicBezTo>
                  <a:pt x="4303327" y="4647213"/>
                  <a:pt x="4756581" y="4193959"/>
                  <a:pt x="4756581" y="3634842"/>
                </a:cubicBezTo>
                <a:cubicBezTo>
                  <a:pt x="4756581" y="3075725"/>
                  <a:pt x="4303327" y="2622471"/>
                  <a:pt x="3744210" y="2622471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1056697" y="1289531"/>
            <a:ext cx="7030605" cy="4687069"/>
          </a:xfrm>
          <a:custGeom>
            <a:avLst/>
            <a:gdLst>
              <a:gd name="connsiteX0" fmla="*/ 2473888 w 7030605"/>
              <a:gd name="connsiteY0" fmla="*/ 760669 h 4687069"/>
              <a:gd name="connsiteX1" fmla="*/ 1758034 w 7030605"/>
              <a:gd name="connsiteY1" fmla="*/ 1057186 h 4687069"/>
              <a:gd name="connsiteX2" fmla="*/ 1745925 w 7030605"/>
              <a:gd name="connsiteY2" fmla="*/ 1071861 h 4687069"/>
              <a:gd name="connsiteX3" fmla="*/ 1739476 w 7030605"/>
              <a:gd name="connsiteY3" fmla="*/ 1064044 h 4687069"/>
              <a:gd name="connsiteX4" fmla="*/ 1023621 w 7030605"/>
              <a:gd name="connsiteY4" fmla="*/ 767527 h 4687069"/>
              <a:gd name="connsiteX5" fmla="*/ 11250 w 7030605"/>
              <a:gd name="connsiteY5" fmla="*/ 1779898 h 4687069"/>
              <a:gd name="connsiteX6" fmla="*/ 1023621 w 7030605"/>
              <a:gd name="connsiteY6" fmla="*/ 2792269 h 4687069"/>
              <a:gd name="connsiteX7" fmla="*/ 1739476 w 7030605"/>
              <a:gd name="connsiteY7" fmla="*/ 2495753 h 4687069"/>
              <a:gd name="connsiteX8" fmla="*/ 1751584 w 7030605"/>
              <a:gd name="connsiteY8" fmla="*/ 2481077 h 4687069"/>
              <a:gd name="connsiteX9" fmla="*/ 1758034 w 7030605"/>
              <a:gd name="connsiteY9" fmla="*/ 2488895 h 4687069"/>
              <a:gd name="connsiteX10" fmla="*/ 2473888 w 7030605"/>
              <a:gd name="connsiteY10" fmla="*/ 2785411 h 4687069"/>
              <a:gd name="connsiteX11" fmla="*/ 3486259 w 7030605"/>
              <a:gd name="connsiteY11" fmla="*/ 1773040 h 4687069"/>
              <a:gd name="connsiteX12" fmla="*/ 2473888 w 7030605"/>
              <a:gd name="connsiteY12" fmla="*/ 760669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2473888" y="760669"/>
                </a:moveTo>
                <a:cubicBezTo>
                  <a:pt x="2194330" y="760669"/>
                  <a:pt x="1941237" y="873983"/>
                  <a:pt x="1758034" y="1057186"/>
                </a:cubicBezTo>
                <a:lnTo>
                  <a:pt x="1745925" y="1071861"/>
                </a:lnTo>
                <a:lnTo>
                  <a:pt x="1739476" y="1064044"/>
                </a:lnTo>
                <a:cubicBezTo>
                  <a:pt x="1556272" y="880841"/>
                  <a:pt x="1303180" y="767527"/>
                  <a:pt x="1023621" y="767527"/>
                </a:cubicBezTo>
                <a:cubicBezTo>
                  <a:pt x="464504" y="767527"/>
                  <a:pt x="11250" y="1220781"/>
                  <a:pt x="11250" y="1779898"/>
                </a:cubicBezTo>
                <a:cubicBezTo>
                  <a:pt x="11250" y="2339015"/>
                  <a:pt x="464504" y="2792269"/>
                  <a:pt x="1023621" y="2792269"/>
                </a:cubicBezTo>
                <a:cubicBezTo>
                  <a:pt x="1303180" y="2792269"/>
                  <a:pt x="1556272" y="2678956"/>
                  <a:pt x="1739476" y="2495753"/>
                </a:cubicBezTo>
                <a:lnTo>
                  <a:pt x="1751584" y="2481077"/>
                </a:lnTo>
                <a:lnTo>
                  <a:pt x="1758034" y="2488895"/>
                </a:lnTo>
                <a:cubicBezTo>
                  <a:pt x="1941237" y="2672098"/>
                  <a:pt x="2194330" y="2785411"/>
                  <a:pt x="2473888" y="2785411"/>
                </a:cubicBezTo>
                <a:cubicBezTo>
                  <a:pt x="3033005" y="2785411"/>
                  <a:pt x="3486259" y="2332157"/>
                  <a:pt x="3486259" y="1773040"/>
                </a:cubicBezTo>
                <a:cubicBezTo>
                  <a:pt x="3486259" y="1213923"/>
                  <a:pt x="3033005" y="760669"/>
                  <a:pt x="2473888" y="760669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1047165" y="1289531"/>
            <a:ext cx="7030605" cy="4687069"/>
          </a:xfrm>
          <a:custGeom>
            <a:avLst/>
            <a:gdLst>
              <a:gd name="connsiteX0" fmla="*/ 5702373 w 7030605"/>
              <a:gd name="connsiteY0" fmla="*/ 286951 h 4687069"/>
              <a:gd name="connsiteX1" fmla="*/ 4986519 w 7030605"/>
              <a:gd name="connsiteY1" fmla="*/ 583468 h 4687069"/>
              <a:gd name="connsiteX2" fmla="*/ 4974410 w 7030605"/>
              <a:gd name="connsiteY2" fmla="*/ 598143 h 4687069"/>
              <a:gd name="connsiteX3" fmla="*/ 4967961 w 7030605"/>
              <a:gd name="connsiteY3" fmla="*/ 590326 h 4687069"/>
              <a:gd name="connsiteX4" fmla="*/ 4252106 w 7030605"/>
              <a:gd name="connsiteY4" fmla="*/ 293809 h 4687069"/>
              <a:gd name="connsiteX5" fmla="*/ 3239735 w 7030605"/>
              <a:gd name="connsiteY5" fmla="*/ 1306180 h 4687069"/>
              <a:gd name="connsiteX6" fmla="*/ 4252106 w 7030605"/>
              <a:gd name="connsiteY6" fmla="*/ 2318551 h 4687069"/>
              <a:gd name="connsiteX7" fmla="*/ 4967961 w 7030605"/>
              <a:gd name="connsiteY7" fmla="*/ 2022035 h 4687069"/>
              <a:gd name="connsiteX8" fmla="*/ 4980069 w 7030605"/>
              <a:gd name="connsiteY8" fmla="*/ 2007359 h 4687069"/>
              <a:gd name="connsiteX9" fmla="*/ 4986519 w 7030605"/>
              <a:gd name="connsiteY9" fmla="*/ 2015177 h 4687069"/>
              <a:gd name="connsiteX10" fmla="*/ 5702373 w 7030605"/>
              <a:gd name="connsiteY10" fmla="*/ 2311693 h 4687069"/>
              <a:gd name="connsiteX11" fmla="*/ 6714744 w 7030605"/>
              <a:gd name="connsiteY11" fmla="*/ 1299322 h 4687069"/>
              <a:gd name="connsiteX12" fmla="*/ 5702373 w 7030605"/>
              <a:gd name="connsiteY12" fmla="*/ 286951 h 4687069"/>
              <a:gd name="connsiteX13" fmla="*/ 0 w 7030605"/>
              <a:gd name="connsiteY13" fmla="*/ 0 h 4687069"/>
              <a:gd name="connsiteX14" fmla="*/ 7030605 w 7030605"/>
              <a:gd name="connsiteY14" fmla="*/ 0 h 4687069"/>
              <a:gd name="connsiteX15" fmla="*/ 7030605 w 7030605"/>
              <a:gd name="connsiteY15" fmla="*/ 4687069 h 4687069"/>
              <a:gd name="connsiteX16" fmla="*/ 0 w 7030605"/>
              <a:gd name="connsiteY16" fmla="*/ 4687069 h 4687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030605" h="4687069">
                <a:moveTo>
                  <a:pt x="5702373" y="286951"/>
                </a:moveTo>
                <a:cubicBezTo>
                  <a:pt x="5422815" y="286951"/>
                  <a:pt x="5169722" y="400265"/>
                  <a:pt x="4986519" y="583468"/>
                </a:cubicBezTo>
                <a:lnTo>
                  <a:pt x="4974410" y="598143"/>
                </a:lnTo>
                <a:lnTo>
                  <a:pt x="4967961" y="590326"/>
                </a:lnTo>
                <a:cubicBezTo>
                  <a:pt x="4784757" y="407123"/>
                  <a:pt x="4531665" y="293809"/>
                  <a:pt x="4252106" y="293809"/>
                </a:cubicBezTo>
                <a:cubicBezTo>
                  <a:pt x="3692989" y="293809"/>
                  <a:pt x="3239735" y="747063"/>
                  <a:pt x="3239735" y="1306180"/>
                </a:cubicBezTo>
                <a:cubicBezTo>
                  <a:pt x="3239735" y="1865297"/>
                  <a:pt x="3692989" y="2318551"/>
                  <a:pt x="4252106" y="2318551"/>
                </a:cubicBezTo>
                <a:cubicBezTo>
                  <a:pt x="4531665" y="2318551"/>
                  <a:pt x="4784757" y="2205238"/>
                  <a:pt x="4967961" y="2022035"/>
                </a:cubicBezTo>
                <a:lnTo>
                  <a:pt x="4980069" y="2007359"/>
                </a:lnTo>
                <a:lnTo>
                  <a:pt x="4986519" y="2015177"/>
                </a:lnTo>
                <a:cubicBezTo>
                  <a:pt x="5169722" y="2198380"/>
                  <a:pt x="5422815" y="2311693"/>
                  <a:pt x="5702373" y="2311693"/>
                </a:cubicBezTo>
                <a:cubicBezTo>
                  <a:pt x="6261490" y="2311693"/>
                  <a:pt x="6714744" y="1858439"/>
                  <a:pt x="6714744" y="1299322"/>
                </a:cubicBezTo>
                <a:cubicBezTo>
                  <a:pt x="6714744" y="740205"/>
                  <a:pt x="6261490" y="286951"/>
                  <a:pt x="5702373" y="286951"/>
                </a:cubicBezTo>
                <a:close/>
                <a:moveTo>
                  <a:pt x="0" y="0"/>
                </a:moveTo>
                <a:lnTo>
                  <a:pt x="7030605" y="0"/>
                </a:lnTo>
                <a:lnTo>
                  <a:pt x="7030605" y="4687069"/>
                </a:lnTo>
                <a:lnTo>
                  <a:pt x="0" y="4687069"/>
                </a:lnTo>
                <a:close/>
              </a:path>
            </a:pathLst>
          </a:cu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62883" y="1289530"/>
            <a:ext cx="7030605" cy="4687069"/>
          </a:xfrm>
          <a:prstGeom prst="rect">
            <a:avLst/>
          </a:prstGeom>
          <a:solidFill>
            <a:srgbClr val="0F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 looking at?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89189" y="5535827"/>
            <a:ext cx="3039762" cy="556998"/>
          </a:xfrm>
          <a:prstGeom prst="roundRect">
            <a:avLst/>
          </a:prstGeom>
          <a:solidFill>
            <a:srgbClr val="009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Reveal Answer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82827" y="5535827"/>
            <a:ext cx="3759279" cy="55699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Running</a:t>
            </a:r>
          </a:p>
        </p:txBody>
      </p:sp>
    </p:spTree>
    <p:extLst>
      <p:ext uri="{BB962C8B-B14F-4D97-AF65-F5344CB8AC3E}">
        <p14:creationId xmlns:p14="http://schemas.microsoft.com/office/powerpoint/2010/main" val="31575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3" grpId="0" animBg="1"/>
      <p:bldP spid="12" grpId="0" animBg="1"/>
      <p:bldP spid="20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648" y="1954530"/>
            <a:ext cx="2149435" cy="413829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26608" y="1084581"/>
            <a:ext cx="4114800" cy="3300383"/>
            <a:chOff x="968172" y="1679258"/>
            <a:chExt cx="4114800" cy="3300383"/>
          </a:xfrm>
        </p:grpSpPr>
        <p:sp>
          <p:nvSpPr>
            <p:cNvPr id="4" name="Rounded Rectangular Callout 3"/>
            <p:cNvSpPr/>
            <p:nvPr/>
          </p:nvSpPr>
          <p:spPr>
            <a:xfrm>
              <a:off x="968172" y="1679258"/>
              <a:ext cx="4114800" cy="3300383"/>
            </a:xfrm>
            <a:prstGeom prst="wedgeRoundRectCallout">
              <a:avLst>
                <a:gd name="adj1" fmla="val 80539"/>
                <a:gd name="adj2" fmla="val -3155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1C1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266738" y="1948919"/>
              <a:ext cx="3642360" cy="27699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000" dirty="0"/>
                <a:t>You are so good at identifying sports!</a:t>
              </a:r>
            </a:p>
            <a:p>
              <a:endParaRPr lang="en-GB" sz="2000" dirty="0"/>
            </a:p>
            <a:p>
              <a:r>
                <a:rPr lang="en-GB" sz="2000" dirty="0"/>
                <a:t>How many of these have you played before?</a:t>
              </a:r>
            </a:p>
            <a:p>
              <a:endParaRPr lang="en-GB" sz="2000" dirty="0"/>
            </a:p>
            <a:p>
              <a:r>
                <a:rPr lang="en-GB" sz="2000" dirty="0"/>
                <a:t>Maybe you could try and find out about some other sports you could play?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710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9E672C99-2731-4C91-91B2-96A90CF6B535}" vid="{7F266D33-4E3D-4AB1-8B43-991C0A718D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321</TotalTime>
  <Words>174</Words>
  <Application>Microsoft Office PowerPoint</Application>
  <PresentationFormat>On-screen Show (4:3)</PresentationFormat>
  <Paragraphs>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Ben Pashley</dc:creator>
  <cp:lastModifiedBy>Ben Pashley</cp:lastModifiedBy>
  <cp:revision>26</cp:revision>
  <dcterms:created xsi:type="dcterms:W3CDTF">2021-03-01T09:55:51Z</dcterms:created>
  <dcterms:modified xsi:type="dcterms:W3CDTF">2021-03-01T15:18:45Z</dcterms:modified>
</cp:coreProperties>
</file>