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f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64" r:id="rId3"/>
    <p:sldId id="278" r:id="rId4"/>
    <p:sldId id="279" r:id="rId5"/>
    <p:sldId id="280" r:id="rId6"/>
    <p:sldId id="281" r:id="rId7"/>
    <p:sldId id="282" r:id="rId8"/>
    <p:sldId id="283" r:id="rId9"/>
    <p:sldId id="289" r:id="rId10"/>
    <p:sldId id="290" r:id="rId11"/>
    <p:sldId id="284" r:id="rId12"/>
    <p:sldId id="286" r:id="rId13"/>
    <p:sldId id="287" r:id="rId14"/>
    <p:sldId id="288" r:id="rId15"/>
    <p:sldId id="291" r:id="rId16"/>
    <p:sldId id="293" r:id="rId17"/>
    <p:sldId id="292" r:id="rId18"/>
    <p:sldId id="267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Twinkl" pitchFamily="2" charset="0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C368C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>
        <p:scale>
          <a:sx n="60" d="100"/>
          <a:sy n="60" d="100"/>
        </p:scale>
        <p:origin x="509" y="629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summer-2020-scheme-of-learning-eyfs-reception-white-rose-maths-supporting-resources-key-stage-1-year-1-year-2/to-20-and-beyond-summer-2020-scheme-of-learning-eyfs-reception-white-rose-maths-supporting-resources-key-stage-1/counting-patterns-beyond-10-to-20-and-beyond-summer-2020-scheme-of-learning-eyfs-reception-white-rose-maths-supporting-resources-key-stage-1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summer-2020-scheme-of-learning-eyfs-reception-white-rose-maths-supporting-resources-key-stage-1-year-1-year-2/to-20-and-beyond-summer-2020-scheme-of-learning-eyfs-reception-white-rose-maths-supporting-resources-key-stage-1/counting-patterns-beyond-10-to-20-and-beyond-summer-2020-scheme-of-learning-eyfs-reception-white-rose-maths-supporting-resources-key-stage-1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E64D0ABF-1CEC-48E9-9D09-4FFC0A7B846B}"/>
              </a:ext>
            </a:extLst>
          </p:cNvPr>
          <p:cNvSpPr/>
          <p:nvPr userDrawn="1"/>
        </p:nvSpPr>
        <p:spPr>
          <a:xfrm>
            <a:off x="8122920" y="5836920"/>
            <a:ext cx="1127760" cy="1402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id="{5DDC3FDF-28FF-4EE8-9271-09C2E6F90990}"/>
              </a:ext>
            </a:extLst>
          </p:cNvPr>
          <p:cNvSpPr/>
          <p:nvPr userDrawn="1"/>
        </p:nvSpPr>
        <p:spPr>
          <a:xfrm>
            <a:off x="60960" y="5836920"/>
            <a:ext cx="1127760" cy="1402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B2E28961-BFAE-4948-B8C1-E72885C4E9B3}"/>
              </a:ext>
            </a:extLst>
          </p:cNvPr>
          <p:cNvSpPr/>
          <p:nvPr userDrawn="1"/>
        </p:nvSpPr>
        <p:spPr>
          <a:xfrm>
            <a:off x="8122920" y="5836920"/>
            <a:ext cx="1127760" cy="1402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A5ECD62-74D3-43C7-8DAD-1768F9FE4775}"/>
              </a:ext>
            </a:extLst>
          </p:cNvPr>
          <p:cNvSpPr/>
          <p:nvPr userDrawn="1"/>
        </p:nvSpPr>
        <p:spPr>
          <a:xfrm>
            <a:off x="60960" y="5836920"/>
            <a:ext cx="1127760" cy="1402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tif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tif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tif"/><Relationship Id="rId13" Type="http://schemas.openxmlformats.org/officeDocument/2006/relationships/image" Target="../media/image18.tiff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7.tiff"/><Relationship Id="rId2" Type="http://schemas.openxmlformats.org/officeDocument/2006/relationships/image" Target="../media/image6.png"/><Relationship Id="rId16" Type="http://schemas.openxmlformats.org/officeDocument/2006/relationships/image" Target="../media/image21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6.tiff"/><Relationship Id="rId5" Type="http://schemas.openxmlformats.org/officeDocument/2006/relationships/image" Target="../media/image13.png"/><Relationship Id="rId15" Type="http://schemas.openxmlformats.org/officeDocument/2006/relationships/image" Target="../media/image20.tiff"/><Relationship Id="rId10" Type="http://schemas.openxmlformats.org/officeDocument/2006/relationships/image" Target="../media/image15.tiff"/><Relationship Id="rId4" Type="http://schemas.openxmlformats.org/officeDocument/2006/relationships/image" Target="../media/image12.png"/><Relationship Id="rId9" Type="http://schemas.openxmlformats.org/officeDocument/2006/relationships/image" Target="../media/image14.tiff"/><Relationship Id="rId14" Type="http://schemas.openxmlformats.org/officeDocument/2006/relationships/image" Target="../media/image19.tif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tif"/><Relationship Id="rId13" Type="http://schemas.openxmlformats.org/officeDocument/2006/relationships/image" Target="../media/image19.tiff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8.tif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7.tiff"/><Relationship Id="rId5" Type="http://schemas.openxmlformats.org/officeDocument/2006/relationships/image" Target="../media/image13.png"/><Relationship Id="rId15" Type="http://schemas.openxmlformats.org/officeDocument/2006/relationships/image" Target="../media/image21.tiff"/><Relationship Id="rId10" Type="http://schemas.openxmlformats.org/officeDocument/2006/relationships/image" Target="../media/image16.tiff"/><Relationship Id="rId4" Type="http://schemas.openxmlformats.org/officeDocument/2006/relationships/image" Target="../media/image12.png"/><Relationship Id="rId9" Type="http://schemas.openxmlformats.org/officeDocument/2006/relationships/image" Target="../media/image14.tiff"/><Relationship Id="rId14" Type="http://schemas.openxmlformats.org/officeDocument/2006/relationships/image" Target="../media/image20.tif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tif"/><Relationship Id="rId13" Type="http://schemas.openxmlformats.org/officeDocument/2006/relationships/image" Target="../media/image26.png"/><Relationship Id="rId18" Type="http://schemas.openxmlformats.org/officeDocument/2006/relationships/image" Target="../media/image31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" Type="http://schemas.openxmlformats.org/officeDocument/2006/relationships/image" Target="../media/image6.png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24.png"/><Relationship Id="rId5" Type="http://schemas.openxmlformats.org/officeDocument/2006/relationships/image" Target="../media/image13.png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4" Type="http://schemas.openxmlformats.org/officeDocument/2006/relationships/image" Target="../media/image12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tif"/><Relationship Id="rId13" Type="http://schemas.openxmlformats.org/officeDocument/2006/relationships/image" Target="../media/image2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26.png"/><Relationship Id="rId2" Type="http://schemas.openxmlformats.org/officeDocument/2006/relationships/image" Target="../media/image6.png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25.png"/><Relationship Id="rId5" Type="http://schemas.openxmlformats.org/officeDocument/2006/relationships/image" Target="../media/image13.png"/><Relationship Id="rId15" Type="http://schemas.openxmlformats.org/officeDocument/2006/relationships/image" Target="../media/image30.png"/><Relationship Id="rId10" Type="http://schemas.openxmlformats.org/officeDocument/2006/relationships/image" Target="../media/image24.png"/><Relationship Id="rId4" Type="http://schemas.openxmlformats.org/officeDocument/2006/relationships/image" Target="../media/image12.png"/><Relationship Id="rId9" Type="http://schemas.openxmlformats.org/officeDocument/2006/relationships/image" Target="../media/image22.png"/><Relationship Id="rId1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tif"/><Relationship Id="rId13" Type="http://schemas.openxmlformats.org/officeDocument/2006/relationships/image" Target="../media/image36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3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34.png"/><Relationship Id="rId5" Type="http://schemas.openxmlformats.org/officeDocument/2006/relationships/image" Target="../media/image13.png"/><Relationship Id="rId15" Type="http://schemas.openxmlformats.org/officeDocument/2006/relationships/image" Target="../media/image38.png"/><Relationship Id="rId10" Type="http://schemas.openxmlformats.org/officeDocument/2006/relationships/image" Target="../media/image33.png"/><Relationship Id="rId4" Type="http://schemas.openxmlformats.org/officeDocument/2006/relationships/image" Target="../media/image12.png"/><Relationship Id="rId9" Type="http://schemas.openxmlformats.org/officeDocument/2006/relationships/image" Target="../media/image32.png"/><Relationship Id="rId1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tif"/><Relationship Id="rId13" Type="http://schemas.openxmlformats.org/officeDocument/2006/relationships/image" Target="../media/image36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3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34.png"/><Relationship Id="rId5" Type="http://schemas.openxmlformats.org/officeDocument/2006/relationships/image" Target="../media/image13.png"/><Relationship Id="rId10" Type="http://schemas.openxmlformats.org/officeDocument/2006/relationships/image" Target="../media/image33.png"/><Relationship Id="rId4" Type="http://schemas.openxmlformats.org/officeDocument/2006/relationships/image" Target="../media/image12.png"/><Relationship Id="rId9" Type="http://schemas.openxmlformats.org/officeDocument/2006/relationships/image" Target="../media/image32.png"/><Relationship Id="rId1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tif"/><Relationship Id="rId13" Type="http://schemas.openxmlformats.org/officeDocument/2006/relationships/image" Target="../media/image41.tiff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9.tiff"/><Relationship Id="rId2" Type="http://schemas.openxmlformats.org/officeDocument/2006/relationships/image" Target="../media/image6.png"/><Relationship Id="rId16" Type="http://schemas.openxmlformats.org/officeDocument/2006/relationships/image" Target="../media/image15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40.tiff"/><Relationship Id="rId5" Type="http://schemas.openxmlformats.org/officeDocument/2006/relationships/image" Target="../media/image13.png"/><Relationship Id="rId15" Type="http://schemas.openxmlformats.org/officeDocument/2006/relationships/image" Target="../media/image43.tiff"/><Relationship Id="rId10" Type="http://schemas.openxmlformats.org/officeDocument/2006/relationships/image" Target="../media/image39.tiff"/><Relationship Id="rId4" Type="http://schemas.openxmlformats.org/officeDocument/2006/relationships/image" Target="../media/image12.png"/><Relationship Id="rId9" Type="http://schemas.openxmlformats.org/officeDocument/2006/relationships/image" Target="../media/image14.tiff"/><Relationship Id="rId14" Type="http://schemas.openxmlformats.org/officeDocument/2006/relationships/image" Target="../media/image42.tif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tif"/><Relationship Id="rId13" Type="http://schemas.openxmlformats.org/officeDocument/2006/relationships/image" Target="../media/image42.tiff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41.tif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9.tiff"/><Relationship Id="rId5" Type="http://schemas.openxmlformats.org/officeDocument/2006/relationships/image" Target="../media/image13.png"/><Relationship Id="rId15" Type="http://schemas.openxmlformats.org/officeDocument/2006/relationships/image" Target="../media/image15.tiff"/><Relationship Id="rId10" Type="http://schemas.openxmlformats.org/officeDocument/2006/relationships/image" Target="../media/image40.tiff"/><Relationship Id="rId4" Type="http://schemas.openxmlformats.org/officeDocument/2006/relationships/image" Target="../media/image12.png"/><Relationship Id="rId9" Type="http://schemas.openxmlformats.org/officeDocument/2006/relationships/image" Target="../media/image14.tiff"/><Relationship Id="rId14" Type="http://schemas.openxmlformats.org/officeDocument/2006/relationships/image" Target="../media/image43.tif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tif"/><Relationship Id="rId13" Type="http://schemas.openxmlformats.org/officeDocument/2006/relationships/image" Target="../media/image46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25.png"/><Relationship Id="rId17" Type="http://schemas.openxmlformats.org/officeDocument/2006/relationships/image" Target="../media/image48.png"/><Relationship Id="rId2" Type="http://schemas.openxmlformats.org/officeDocument/2006/relationships/image" Target="../media/image6.png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45.png"/><Relationship Id="rId5" Type="http://schemas.openxmlformats.org/officeDocument/2006/relationships/image" Target="../media/image13.png"/><Relationship Id="rId15" Type="http://schemas.openxmlformats.org/officeDocument/2006/relationships/image" Target="../media/image30.png"/><Relationship Id="rId10" Type="http://schemas.openxmlformats.org/officeDocument/2006/relationships/image" Target="../media/image44.png"/><Relationship Id="rId4" Type="http://schemas.openxmlformats.org/officeDocument/2006/relationships/image" Target="../media/image12.png"/><Relationship Id="rId9" Type="http://schemas.openxmlformats.org/officeDocument/2006/relationships/image" Target="../media/image22.png"/><Relationship Id="rId14" Type="http://schemas.openxmlformats.org/officeDocument/2006/relationships/image" Target="../media/image4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tif"/><Relationship Id="rId13" Type="http://schemas.openxmlformats.org/officeDocument/2006/relationships/image" Target="../media/image46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45.png"/><Relationship Id="rId5" Type="http://schemas.openxmlformats.org/officeDocument/2006/relationships/image" Target="../media/image13.png"/><Relationship Id="rId10" Type="http://schemas.openxmlformats.org/officeDocument/2006/relationships/image" Target="../media/image44.png"/><Relationship Id="rId4" Type="http://schemas.openxmlformats.org/officeDocument/2006/relationships/image" Target="../media/image12.png"/><Relationship Id="rId9" Type="http://schemas.openxmlformats.org/officeDocument/2006/relationships/image" Target="../media/image22.png"/><Relationship Id="rId14" Type="http://schemas.openxmlformats.org/officeDocument/2006/relationships/image" Target="../media/image4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tif"/><Relationship Id="rId13" Type="http://schemas.openxmlformats.org/officeDocument/2006/relationships/image" Target="../media/image35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5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49.png"/><Relationship Id="rId5" Type="http://schemas.openxmlformats.org/officeDocument/2006/relationships/image" Target="../media/image13.png"/><Relationship Id="rId15" Type="http://schemas.openxmlformats.org/officeDocument/2006/relationships/image" Target="../media/image34.png"/><Relationship Id="rId10" Type="http://schemas.openxmlformats.org/officeDocument/2006/relationships/image" Target="../media/image36.png"/><Relationship Id="rId4" Type="http://schemas.openxmlformats.org/officeDocument/2006/relationships/image" Target="../media/image12.png"/><Relationship Id="rId9" Type="http://schemas.openxmlformats.org/officeDocument/2006/relationships/image" Target="../media/image32.png"/><Relationship Id="rId14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tif"/><Relationship Id="rId13" Type="http://schemas.openxmlformats.org/officeDocument/2006/relationships/image" Target="../media/image56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5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54.png"/><Relationship Id="rId5" Type="http://schemas.openxmlformats.org/officeDocument/2006/relationships/image" Target="../media/image13.png"/><Relationship Id="rId10" Type="http://schemas.openxmlformats.org/officeDocument/2006/relationships/image" Target="../media/image53.png"/><Relationship Id="rId4" Type="http://schemas.openxmlformats.org/officeDocument/2006/relationships/image" Target="../media/image12.png"/><Relationship Id="rId9" Type="http://schemas.openxmlformats.org/officeDocument/2006/relationships/image" Target="../media/image5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BFB91C92-77A1-4E95-9196-8C1EF5E1ABBA}"/>
              </a:ext>
            </a:extLst>
          </p:cNvPr>
          <p:cNvSpPr/>
          <p:nvPr/>
        </p:nvSpPr>
        <p:spPr>
          <a:xfrm>
            <a:off x="1074198" y="1269507"/>
            <a:ext cx="4643021" cy="1633491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rgbClr val="8C368C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Hello! I’m Ms Fox. My class have been learning about counting to 20. Can you count to 20? Can you help the children in my class work out the missing numbers?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CBD42E-5957-4227-8076-BA1E00C64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78859" y="711489"/>
            <a:ext cx="2015232" cy="543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86B274-A532-492D-8759-A746467C37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69"/>
          <a:stretch/>
        </p:blipFill>
        <p:spPr>
          <a:xfrm>
            <a:off x="484192" y="2424753"/>
            <a:ext cx="1519071" cy="1928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9439007-764D-42CA-B171-0574C0BDB2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4320488" y="2424753"/>
            <a:ext cx="1713901" cy="19281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C1A183-764E-4F23-B046-8F06672E86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5630445" y="2424753"/>
            <a:ext cx="1717684" cy="19281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1D51CD0-9313-4B7A-B802-F11D619DB62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6"/>
          <a:stretch/>
        </p:blipFill>
        <p:spPr>
          <a:xfrm>
            <a:off x="1685102" y="2424753"/>
            <a:ext cx="1631083" cy="19281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8C525B-C724-47B3-925A-0522B904843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44"/>
          <a:stretch/>
        </p:blipFill>
        <p:spPr>
          <a:xfrm>
            <a:off x="3072020" y="2424753"/>
            <a:ext cx="1630324" cy="19281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59588D1-8C62-4E22-ABE1-7D629D3B137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6959162" y="2424753"/>
            <a:ext cx="1727738" cy="1928150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BFB91C92-77A1-4E95-9196-8C1EF5E1ABBA}"/>
              </a:ext>
            </a:extLst>
          </p:cNvPr>
          <p:cNvSpPr/>
          <p:nvPr/>
        </p:nvSpPr>
        <p:spPr>
          <a:xfrm>
            <a:off x="4940381" y="5021436"/>
            <a:ext cx="2166151" cy="887767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noFill/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Can you help my class work out the missing number?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CBD42E-5957-4227-8076-BA1E00C649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7264" y="4431031"/>
            <a:ext cx="1819967" cy="4908398"/>
          </a:xfrm>
          <a:prstGeom prst="rect">
            <a:avLst/>
          </a:prstGeom>
        </p:spPr>
      </p:pic>
      <p:sp>
        <p:nvSpPr>
          <p:cNvPr id="12" name="7">
            <a:extLst>
              <a:ext uri="{FF2B5EF4-FFF2-40B4-BE49-F238E27FC236}">
                <a16:creationId xmlns:a16="http://schemas.microsoft.com/office/drawing/2014/main" id="{AC48F842-B157-4C61-901F-F88C6E368ACA}"/>
              </a:ext>
            </a:extLst>
          </p:cNvPr>
          <p:cNvSpPr/>
          <p:nvPr/>
        </p:nvSpPr>
        <p:spPr>
          <a:xfrm>
            <a:off x="534557" y="498527"/>
            <a:ext cx="1286668" cy="18508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4" name="8">
            <a:extLst>
              <a:ext uri="{FF2B5EF4-FFF2-40B4-BE49-F238E27FC236}">
                <a16:creationId xmlns:a16="http://schemas.microsoft.com/office/drawing/2014/main" id="{E4D7D63A-8E50-4939-A9BC-BFFB861D47C6}"/>
              </a:ext>
            </a:extLst>
          </p:cNvPr>
          <p:cNvSpPr/>
          <p:nvPr/>
        </p:nvSpPr>
        <p:spPr>
          <a:xfrm>
            <a:off x="1896806" y="498527"/>
            <a:ext cx="1286668" cy="18508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</a:rPr>
              <a:t>8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9">
            <a:extLst>
              <a:ext uri="{FF2B5EF4-FFF2-40B4-BE49-F238E27FC236}">
                <a16:creationId xmlns:a16="http://schemas.microsoft.com/office/drawing/2014/main" id="{9BE1EB21-47C0-471A-8666-92E353591E0C}"/>
              </a:ext>
            </a:extLst>
          </p:cNvPr>
          <p:cNvSpPr/>
          <p:nvPr/>
        </p:nvSpPr>
        <p:spPr>
          <a:xfrm>
            <a:off x="3259055" y="498527"/>
            <a:ext cx="1286668" cy="18508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6" name="10">
            <a:extLst>
              <a:ext uri="{FF2B5EF4-FFF2-40B4-BE49-F238E27FC236}">
                <a16:creationId xmlns:a16="http://schemas.microsoft.com/office/drawing/2014/main" id="{C26C7059-034A-4877-8381-731944428B26}"/>
              </a:ext>
            </a:extLst>
          </p:cNvPr>
          <p:cNvSpPr/>
          <p:nvPr/>
        </p:nvSpPr>
        <p:spPr>
          <a:xfrm>
            <a:off x="4621304" y="498527"/>
            <a:ext cx="1286668" cy="18508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</a:rPr>
              <a:t>10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7" name="11">
            <a:extLst>
              <a:ext uri="{FF2B5EF4-FFF2-40B4-BE49-F238E27FC236}">
                <a16:creationId xmlns:a16="http://schemas.microsoft.com/office/drawing/2014/main" id="{38AF9BDF-460C-4577-AD1D-E4EEEFD9A7BB}"/>
              </a:ext>
            </a:extLst>
          </p:cNvPr>
          <p:cNvSpPr/>
          <p:nvPr/>
        </p:nvSpPr>
        <p:spPr>
          <a:xfrm>
            <a:off x="5983553" y="498527"/>
            <a:ext cx="1286668" cy="18508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</a:rPr>
              <a:t>11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blank">
            <a:extLst>
              <a:ext uri="{FF2B5EF4-FFF2-40B4-BE49-F238E27FC236}">
                <a16:creationId xmlns:a16="http://schemas.microsoft.com/office/drawing/2014/main" id="{8B84445B-09C0-4054-AA2C-6B96170FA951}"/>
              </a:ext>
            </a:extLst>
          </p:cNvPr>
          <p:cNvSpPr/>
          <p:nvPr/>
        </p:nvSpPr>
        <p:spPr>
          <a:xfrm>
            <a:off x="7345802" y="498527"/>
            <a:ext cx="1286668" cy="18508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14">
            <a:extLst>
              <a:ext uri="{FF2B5EF4-FFF2-40B4-BE49-F238E27FC236}">
                <a16:creationId xmlns:a16="http://schemas.microsoft.com/office/drawing/2014/main" id="{2DE7CBD4-949F-4426-9E70-9948E69E2768}"/>
              </a:ext>
            </a:extLst>
          </p:cNvPr>
          <p:cNvSpPr/>
          <p:nvPr/>
        </p:nvSpPr>
        <p:spPr>
          <a:xfrm>
            <a:off x="1946736" y="4431031"/>
            <a:ext cx="1286668" cy="18508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</a:rPr>
              <a:t>14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2" name="18">
            <a:extLst>
              <a:ext uri="{FF2B5EF4-FFF2-40B4-BE49-F238E27FC236}">
                <a16:creationId xmlns:a16="http://schemas.microsoft.com/office/drawing/2014/main" id="{D47E0513-2FAA-46B5-95C8-4FA474E9A368}"/>
              </a:ext>
            </a:extLst>
          </p:cNvPr>
          <p:cNvSpPr/>
          <p:nvPr/>
        </p:nvSpPr>
        <p:spPr>
          <a:xfrm>
            <a:off x="3305643" y="4433247"/>
            <a:ext cx="1286668" cy="18508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</a:rPr>
              <a:t>18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Speech Bubble: Rectangle with Corners Rounded 22">
            <a:extLst>
              <a:ext uri="{FF2B5EF4-FFF2-40B4-BE49-F238E27FC236}">
                <a16:creationId xmlns:a16="http://schemas.microsoft.com/office/drawing/2014/main" id="{52364112-344C-45B0-AA19-0D8A26E239CB}"/>
              </a:ext>
            </a:extLst>
          </p:cNvPr>
          <p:cNvSpPr/>
          <p:nvPr/>
        </p:nvSpPr>
        <p:spPr>
          <a:xfrm>
            <a:off x="5907972" y="5021436"/>
            <a:ext cx="1224543" cy="464964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Try again.</a:t>
            </a:r>
          </a:p>
        </p:txBody>
      </p:sp>
      <p:sp>
        <p:nvSpPr>
          <p:cNvPr id="24" name="Speech Bubble: Rectangle with Corners Rounded 23">
            <a:extLst>
              <a:ext uri="{FF2B5EF4-FFF2-40B4-BE49-F238E27FC236}">
                <a16:creationId xmlns:a16="http://schemas.microsoft.com/office/drawing/2014/main" id="{295796C7-66C4-49CF-80DC-89B4D142C197}"/>
              </a:ext>
            </a:extLst>
          </p:cNvPr>
          <p:cNvSpPr/>
          <p:nvPr/>
        </p:nvSpPr>
        <p:spPr>
          <a:xfrm>
            <a:off x="5914363" y="5021436"/>
            <a:ext cx="1224543" cy="464964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Try again.</a:t>
            </a:r>
          </a:p>
        </p:txBody>
      </p:sp>
      <p:sp>
        <p:nvSpPr>
          <p:cNvPr id="20" name="12">
            <a:extLst>
              <a:ext uri="{FF2B5EF4-FFF2-40B4-BE49-F238E27FC236}">
                <a16:creationId xmlns:a16="http://schemas.microsoft.com/office/drawing/2014/main" id="{3735094E-7DAE-4073-9C0E-1E2022900BE4}"/>
              </a:ext>
            </a:extLst>
          </p:cNvPr>
          <p:cNvSpPr/>
          <p:nvPr/>
        </p:nvSpPr>
        <p:spPr>
          <a:xfrm>
            <a:off x="587829" y="4431031"/>
            <a:ext cx="1286668" cy="18508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</a:rPr>
              <a:t>12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116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" presetClass="exit" presetSubtype="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3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0.73837 -0.57361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10" y="-28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0" grpId="0" animBg="1"/>
      <p:bldP spid="2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86B274-A532-492D-8759-A746467C37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69"/>
          <a:stretch/>
        </p:blipFill>
        <p:spPr>
          <a:xfrm>
            <a:off x="484192" y="2424753"/>
            <a:ext cx="1519071" cy="1928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9439007-764D-42CA-B171-0574C0BDB2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4320488" y="2424753"/>
            <a:ext cx="1713901" cy="19281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C1A183-764E-4F23-B046-8F06672E86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5630445" y="2424753"/>
            <a:ext cx="1717684" cy="19281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1D51CD0-9313-4B7A-B802-F11D619DB62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6"/>
          <a:stretch/>
        </p:blipFill>
        <p:spPr>
          <a:xfrm>
            <a:off x="1685102" y="2424753"/>
            <a:ext cx="1631083" cy="19281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8C525B-C724-47B3-925A-0522B904843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44"/>
          <a:stretch/>
        </p:blipFill>
        <p:spPr>
          <a:xfrm>
            <a:off x="3072020" y="2424753"/>
            <a:ext cx="1630324" cy="19281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59588D1-8C62-4E22-ABE1-7D629D3B137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6959162" y="2424753"/>
            <a:ext cx="1727738" cy="1928150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BFB91C92-77A1-4E95-9196-8C1EF5E1ABBA}"/>
              </a:ext>
            </a:extLst>
          </p:cNvPr>
          <p:cNvSpPr/>
          <p:nvPr/>
        </p:nvSpPr>
        <p:spPr>
          <a:xfrm>
            <a:off x="4940381" y="5021436"/>
            <a:ext cx="2166151" cy="1172535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What number did you say next? Why did you think it was that number?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CBD42E-5957-4227-8076-BA1E00C649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7264" y="4431031"/>
            <a:ext cx="1819967" cy="4908398"/>
          </a:xfrm>
          <a:prstGeom prst="rect">
            <a:avLst/>
          </a:prstGeom>
        </p:spPr>
      </p:pic>
      <p:sp>
        <p:nvSpPr>
          <p:cNvPr id="12" name="7">
            <a:extLst>
              <a:ext uri="{FF2B5EF4-FFF2-40B4-BE49-F238E27FC236}">
                <a16:creationId xmlns:a16="http://schemas.microsoft.com/office/drawing/2014/main" id="{AC48F842-B157-4C61-901F-F88C6E368ACA}"/>
              </a:ext>
            </a:extLst>
          </p:cNvPr>
          <p:cNvSpPr/>
          <p:nvPr/>
        </p:nvSpPr>
        <p:spPr>
          <a:xfrm>
            <a:off x="534557" y="498527"/>
            <a:ext cx="1286668" cy="18508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4" name="8">
            <a:extLst>
              <a:ext uri="{FF2B5EF4-FFF2-40B4-BE49-F238E27FC236}">
                <a16:creationId xmlns:a16="http://schemas.microsoft.com/office/drawing/2014/main" id="{E4D7D63A-8E50-4939-A9BC-BFFB861D47C6}"/>
              </a:ext>
            </a:extLst>
          </p:cNvPr>
          <p:cNvSpPr/>
          <p:nvPr/>
        </p:nvSpPr>
        <p:spPr>
          <a:xfrm>
            <a:off x="1896806" y="498527"/>
            <a:ext cx="1286668" cy="18508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</a:rPr>
              <a:t>8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9">
            <a:extLst>
              <a:ext uri="{FF2B5EF4-FFF2-40B4-BE49-F238E27FC236}">
                <a16:creationId xmlns:a16="http://schemas.microsoft.com/office/drawing/2014/main" id="{9BE1EB21-47C0-471A-8666-92E353591E0C}"/>
              </a:ext>
            </a:extLst>
          </p:cNvPr>
          <p:cNvSpPr/>
          <p:nvPr/>
        </p:nvSpPr>
        <p:spPr>
          <a:xfrm>
            <a:off x="3259055" y="498527"/>
            <a:ext cx="1286668" cy="18508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6" name="10">
            <a:extLst>
              <a:ext uri="{FF2B5EF4-FFF2-40B4-BE49-F238E27FC236}">
                <a16:creationId xmlns:a16="http://schemas.microsoft.com/office/drawing/2014/main" id="{C26C7059-034A-4877-8381-731944428B26}"/>
              </a:ext>
            </a:extLst>
          </p:cNvPr>
          <p:cNvSpPr/>
          <p:nvPr/>
        </p:nvSpPr>
        <p:spPr>
          <a:xfrm>
            <a:off x="4621304" y="498527"/>
            <a:ext cx="1286668" cy="18508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</a:rPr>
              <a:t>10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7" name="11">
            <a:extLst>
              <a:ext uri="{FF2B5EF4-FFF2-40B4-BE49-F238E27FC236}">
                <a16:creationId xmlns:a16="http://schemas.microsoft.com/office/drawing/2014/main" id="{38AF9BDF-460C-4577-AD1D-E4EEEFD9A7BB}"/>
              </a:ext>
            </a:extLst>
          </p:cNvPr>
          <p:cNvSpPr/>
          <p:nvPr/>
        </p:nvSpPr>
        <p:spPr>
          <a:xfrm>
            <a:off x="5983553" y="498527"/>
            <a:ext cx="1286668" cy="18508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</a:rPr>
              <a:t>11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blank">
            <a:extLst>
              <a:ext uri="{FF2B5EF4-FFF2-40B4-BE49-F238E27FC236}">
                <a16:creationId xmlns:a16="http://schemas.microsoft.com/office/drawing/2014/main" id="{8B84445B-09C0-4054-AA2C-6B96170FA951}"/>
              </a:ext>
            </a:extLst>
          </p:cNvPr>
          <p:cNvSpPr/>
          <p:nvPr/>
        </p:nvSpPr>
        <p:spPr>
          <a:xfrm>
            <a:off x="7345802" y="498527"/>
            <a:ext cx="1286668" cy="18508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22116409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86B274-A532-492D-8759-A746467C37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69"/>
          <a:stretch/>
        </p:blipFill>
        <p:spPr>
          <a:xfrm>
            <a:off x="484192" y="2424753"/>
            <a:ext cx="1519071" cy="1928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9439007-764D-42CA-B171-0574C0BDB2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4320488" y="2424753"/>
            <a:ext cx="1713901" cy="19281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C1A183-764E-4F23-B046-8F06672E86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5630445" y="2424753"/>
            <a:ext cx="1717684" cy="19281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1D51CD0-9313-4B7A-B802-F11D619DB62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6"/>
          <a:stretch/>
        </p:blipFill>
        <p:spPr>
          <a:xfrm>
            <a:off x="1685102" y="2424753"/>
            <a:ext cx="1631083" cy="19281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8C525B-C724-47B3-925A-0522B904843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44"/>
          <a:stretch/>
        </p:blipFill>
        <p:spPr>
          <a:xfrm>
            <a:off x="3072020" y="2424753"/>
            <a:ext cx="1630324" cy="19281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59588D1-8C62-4E22-ABE1-7D629D3B137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6959162" y="2424753"/>
            <a:ext cx="1727738" cy="1928150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BFB91C92-77A1-4E95-9196-8C1EF5E1ABBA}"/>
              </a:ext>
            </a:extLst>
          </p:cNvPr>
          <p:cNvSpPr/>
          <p:nvPr/>
        </p:nvSpPr>
        <p:spPr>
          <a:xfrm>
            <a:off x="4940381" y="5021436"/>
            <a:ext cx="2166151" cy="887767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Can you help my class work out the missing number?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CBD42E-5957-4227-8076-BA1E00C649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7264" y="4431031"/>
            <a:ext cx="1819967" cy="4908398"/>
          </a:xfrm>
          <a:prstGeom prst="rect">
            <a:avLst/>
          </a:prstGeom>
        </p:spPr>
      </p:pic>
      <p:sp>
        <p:nvSpPr>
          <p:cNvPr id="17" name="blank">
            <a:extLst>
              <a:ext uri="{FF2B5EF4-FFF2-40B4-BE49-F238E27FC236}">
                <a16:creationId xmlns:a16="http://schemas.microsoft.com/office/drawing/2014/main" id="{38AF9BDF-460C-4577-AD1D-E4EEEFD9A7BB}"/>
              </a:ext>
            </a:extLst>
          </p:cNvPr>
          <p:cNvSpPr/>
          <p:nvPr/>
        </p:nvSpPr>
        <p:spPr>
          <a:xfrm>
            <a:off x="5983553" y="498527"/>
            <a:ext cx="1286668" cy="18508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try again 2">
            <a:extLst>
              <a:ext uri="{FF2B5EF4-FFF2-40B4-BE49-F238E27FC236}">
                <a16:creationId xmlns:a16="http://schemas.microsoft.com/office/drawing/2014/main" id="{52364112-344C-45B0-AA19-0D8A26E239CB}"/>
              </a:ext>
            </a:extLst>
          </p:cNvPr>
          <p:cNvSpPr/>
          <p:nvPr/>
        </p:nvSpPr>
        <p:spPr>
          <a:xfrm>
            <a:off x="5907972" y="5021436"/>
            <a:ext cx="1224543" cy="464964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Try again.</a:t>
            </a:r>
          </a:p>
        </p:txBody>
      </p:sp>
      <p:sp>
        <p:nvSpPr>
          <p:cNvPr id="24" name="try again 1">
            <a:extLst>
              <a:ext uri="{FF2B5EF4-FFF2-40B4-BE49-F238E27FC236}">
                <a16:creationId xmlns:a16="http://schemas.microsoft.com/office/drawing/2014/main" id="{295796C7-66C4-49CF-80DC-89B4D142C197}"/>
              </a:ext>
            </a:extLst>
          </p:cNvPr>
          <p:cNvSpPr/>
          <p:nvPr/>
        </p:nvSpPr>
        <p:spPr>
          <a:xfrm>
            <a:off x="5922624" y="5021436"/>
            <a:ext cx="1224543" cy="464964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Try again.</a:t>
            </a:r>
          </a:p>
        </p:txBody>
      </p:sp>
      <p:grpSp>
        <p:nvGrpSpPr>
          <p:cNvPr id="59" name="Group 17">
            <a:extLst>
              <a:ext uri="{FF2B5EF4-FFF2-40B4-BE49-F238E27FC236}">
                <a16:creationId xmlns:a16="http://schemas.microsoft.com/office/drawing/2014/main" id="{100CB552-C86A-4F63-91CA-74B7D9BD3BEC}"/>
              </a:ext>
            </a:extLst>
          </p:cNvPr>
          <p:cNvGrpSpPr/>
          <p:nvPr/>
        </p:nvGrpSpPr>
        <p:grpSpPr>
          <a:xfrm>
            <a:off x="3305643" y="4428265"/>
            <a:ext cx="1312857" cy="1855846"/>
            <a:chOff x="3305643" y="4428265"/>
            <a:chExt cx="1312857" cy="1855846"/>
          </a:xfrm>
        </p:grpSpPr>
        <p:sp>
          <p:nvSpPr>
            <p:cNvPr id="22" name="18">
              <a:extLst>
                <a:ext uri="{FF2B5EF4-FFF2-40B4-BE49-F238E27FC236}">
                  <a16:creationId xmlns:a16="http://schemas.microsoft.com/office/drawing/2014/main" id="{D47E0513-2FAA-46B5-95C8-4FA474E9A368}"/>
                </a:ext>
              </a:extLst>
            </p:cNvPr>
            <p:cNvSpPr/>
            <p:nvPr/>
          </p:nvSpPr>
          <p:spPr>
            <a:xfrm>
              <a:off x="3305643" y="443324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E13DF54-70A1-4794-B067-E16E53C7A982}"/>
                </a:ext>
              </a:extLst>
            </p:cNvPr>
            <p:cNvSpPr txBox="1"/>
            <p:nvPr/>
          </p:nvSpPr>
          <p:spPr>
            <a:xfrm>
              <a:off x="4196760" y="4428265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17</a:t>
              </a:r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1EB95D9B-CC00-4FB9-BBFC-185E3C9BEF3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384473" y="4787740"/>
              <a:ext cx="542063" cy="1355157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49B5748B-7441-4200-8C8A-051E2336239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971418" y="5058771"/>
              <a:ext cx="542063" cy="1084126"/>
            </a:xfrm>
            <a:prstGeom prst="rect">
              <a:avLst/>
            </a:prstGeom>
          </p:spPr>
        </p:pic>
      </p:grpSp>
      <p:grpSp>
        <p:nvGrpSpPr>
          <p:cNvPr id="19" name="Group 12">
            <a:extLst>
              <a:ext uri="{FF2B5EF4-FFF2-40B4-BE49-F238E27FC236}">
                <a16:creationId xmlns:a16="http://schemas.microsoft.com/office/drawing/2014/main" id="{4017FEDD-B112-485E-8898-9D45510E91EB}"/>
              </a:ext>
            </a:extLst>
          </p:cNvPr>
          <p:cNvGrpSpPr/>
          <p:nvPr/>
        </p:nvGrpSpPr>
        <p:grpSpPr>
          <a:xfrm>
            <a:off x="587829" y="4428265"/>
            <a:ext cx="1286668" cy="1853630"/>
            <a:chOff x="587829" y="4428265"/>
            <a:chExt cx="1286668" cy="1853630"/>
          </a:xfrm>
        </p:grpSpPr>
        <p:sp>
          <p:nvSpPr>
            <p:cNvPr id="20" name="12">
              <a:extLst>
                <a:ext uri="{FF2B5EF4-FFF2-40B4-BE49-F238E27FC236}">
                  <a16:creationId xmlns:a16="http://schemas.microsoft.com/office/drawing/2014/main" id="{3735094E-7DAE-4073-9C0E-1E2022900BE4}"/>
                </a:ext>
              </a:extLst>
            </p:cNvPr>
            <p:cNvSpPr/>
            <p:nvPr/>
          </p:nvSpPr>
          <p:spPr>
            <a:xfrm>
              <a:off x="587829" y="4431031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EDD8D1FC-17A5-4F4F-8C8B-8B9E9FFF099A}"/>
                </a:ext>
              </a:extLst>
            </p:cNvPr>
            <p:cNvSpPr txBox="1"/>
            <p:nvPr/>
          </p:nvSpPr>
          <p:spPr>
            <a:xfrm>
              <a:off x="1452757" y="4428265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12</a:t>
              </a:r>
            </a:p>
          </p:txBody>
        </p: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F421FF1-E131-406B-9EFD-D231BFBA415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71280" y="4787738"/>
              <a:ext cx="542063" cy="1355157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8FF63428-BC47-4F79-AE4C-2CF9A5160D3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268902" y="5870964"/>
              <a:ext cx="542063" cy="271931"/>
            </a:xfrm>
            <a:prstGeom prst="rect">
              <a:avLst/>
            </a:prstGeom>
          </p:spPr>
        </p:pic>
      </p:grpSp>
      <p:grpSp>
        <p:nvGrpSpPr>
          <p:cNvPr id="61" name="Group 12 top">
            <a:extLst>
              <a:ext uri="{FF2B5EF4-FFF2-40B4-BE49-F238E27FC236}">
                <a16:creationId xmlns:a16="http://schemas.microsoft.com/office/drawing/2014/main" id="{2AD54173-F6DB-4A4E-96A4-3E639A47B990}"/>
              </a:ext>
            </a:extLst>
          </p:cNvPr>
          <p:cNvGrpSpPr/>
          <p:nvPr/>
        </p:nvGrpSpPr>
        <p:grpSpPr>
          <a:xfrm>
            <a:off x="1896806" y="498527"/>
            <a:ext cx="1305409" cy="1850864"/>
            <a:chOff x="1896806" y="498527"/>
            <a:chExt cx="1305409" cy="1850864"/>
          </a:xfrm>
        </p:grpSpPr>
        <p:sp>
          <p:nvSpPr>
            <p:cNvPr id="14" name="8">
              <a:extLst>
                <a:ext uri="{FF2B5EF4-FFF2-40B4-BE49-F238E27FC236}">
                  <a16:creationId xmlns:a16="http://schemas.microsoft.com/office/drawing/2014/main" id="{E4D7D63A-8E50-4939-A9BC-BFFB861D47C6}"/>
                </a:ext>
              </a:extLst>
            </p:cNvPr>
            <p:cNvSpPr/>
            <p:nvPr/>
          </p:nvSpPr>
          <p:spPr>
            <a:xfrm>
              <a:off x="1896806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AD1D480-FB7A-43F2-B386-2DF9E9746778}"/>
                </a:ext>
              </a:extLst>
            </p:cNvPr>
            <p:cNvSpPr txBox="1"/>
            <p:nvPr/>
          </p:nvSpPr>
          <p:spPr>
            <a:xfrm>
              <a:off x="2780475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12</a:t>
              </a: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3A95CDAE-33C9-4FDF-B340-19D1D58906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975636" y="867859"/>
              <a:ext cx="542063" cy="1355157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F81B1F85-3180-42E3-A27E-5CBE927033F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574640" y="1951085"/>
              <a:ext cx="542063" cy="271931"/>
            </a:xfrm>
            <a:prstGeom prst="rect">
              <a:avLst/>
            </a:prstGeom>
          </p:spPr>
        </p:pic>
      </p:grpSp>
      <p:grpSp>
        <p:nvGrpSpPr>
          <p:cNvPr id="60" name="Group 11">
            <a:extLst>
              <a:ext uri="{FF2B5EF4-FFF2-40B4-BE49-F238E27FC236}">
                <a16:creationId xmlns:a16="http://schemas.microsoft.com/office/drawing/2014/main" id="{9AAB60EC-EC35-49A4-B4DA-F9D3269BCB03}"/>
              </a:ext>
            </a:extLst>
          </p:cNvPr>
          <p:cNvGrpSpPr/>
          <p:nvPr/>
        </p:nvGrpSpPr>
        <p:grpSpPr>
          <a:xfrm>
            <a:off x="534557" y="498527"/>
            <a:ext cx="1322524" cy="1850864"/>
            <a:chOff x="534557" y="498527"/>
            <a:chExt cx="1322524" cy="1850864"/>
          </a:xfrm>
        </p:grpSpPr>
        <p:sp>
          <p:nvSpPr>
            <p:cNvPr id="12" name="7">
              <a:extLst>
                <a:ext uri="{FF2B5EF4-FFF2-40B4-BE49-F238E27FC236}">
                  <a16:creationId xmlns:a16="http://schemas.microsoft.com/office/drawing/2014/main" id="{AC48F842-B157-4C61-901F-F88C6E368ACA}"/>
                </a:ext>
              </a:extLst>
            </p:cNvPr>
            <p:cNvSpPr/>
            <p:nvPr/>
          </p:nvSpPr>
          <p:spPr>
            <a:xfrm>
              <a:off x="534557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02D09F9A-928D-4973-984D-015B967EAED7}"/>
                </a:ext>
              </a:extLst>
            </p:cNvPr>
            <p:cNvSpPr txBox="1"/>
            <p:nvPr/>
          </p:nvSpPr>
          <p:spPr>
            <a:xfrm>
              <a:off x="143534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11</a:t>
              </a:r>
            </a:p>
          </p:txBody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4597619F-CB4B-4F80-B77A-4D0641FDEC6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02237" y="867858"/>
              <a:ext cx="542063" cy="1355157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B2665735-8A3B-4120-9001-486C872C26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211980" y="1951085"/>
              <a:ext cx="271030" cy="271930"/>
            </a:xfrm>
            <a:prstGeom prst="rect">
              <a:avLst/>
            </a:prstGeom>
          </p:spPr>
        </p:pic>
      </p:grpSp>
      <p:grpSp>
        <p:nvGrpSpPr>
          <p:cNvPr id="62" name="Group 13">
            <a:extLst>
              <a:ext uri="{FF2B5EF4-FFF2-40B4-BE49-F238E27FC236}">
                <a16:creationId xmlns:a16="http://schemas.microsoft.com/office/drawing/2014/main" id="{A28E814B-F20E-4766-A798-32BA137F729B}"/>
              </a:ext>
            </a:extLst>
          </p:cNvPr>
          <p:cNvGrpSpPr/>
          <p:nvPr/>
        </p:nvGrpSpPr>
        <p:grpSpPr>
          <a:xfrm>
            <a:off x="3259055" y="498527"/>
            <a:ext cx="1310427" cy="1850864"/>
            <a:chOff x="3259055" y="498527"/>
            <a:chExt cx="1310427" cy="1850864"/>
          </a:xfrm>
        </p:grpSpPr>
        <p:sp>
          <p:nvSpPr>
            <p:cNvPr id="15" name="9">
              <a:extLst>
                <a:ext uri="{FF2B5EF4-FFF2-40B4-BE49-F238E27FC236}">
                  <a16:creationId xmlns:a16="http://schemas.microsoft.com/office/drawing/2014/main" id="{9BE1EB21-47C0-471A-8666-92E353591E0C}"/>
                </a:ext>
              </a:extLst>
            </p:cNvPr>
            <p:cNvSpPr/>
            <p:nvPr/>
          </p:nvSpPr>
          <p:spPr>
            <a:xfrm>
              <a:off x="3259055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E87192D-E4D2-4435-8FEB-2F03B9D159DE}"/>
                </a:ext>
              </a:extLst>
            </p:cNvPr>
            <p:cNvSpPr txBox="1"/>
            <p:nvPr/>
          </p:nvSpPr>
          <p:spPr>
            <a:xfrm>
              <a:off x="4147742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13</a:t>
              </a:r>
            </a:p>
          </p:txBody>
        </p:sp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569D59A6-3AD9-41F1-9861-5CA7502E07A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337795" y="867857"/>
              <a:ext cx="542063" cy="1355157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4DAD3D2-6982-4DE3-BF01-1464BE2D8F5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946634" y="1680051"/>
              <a:ext cx="542063" cy="542963"/>
            </a:xfrm>
            <a:prstGeom prst="rect">
              <a:avLst/>
            </a:prstGeom>
          </p:spPr>
        </p:pic>
      </p:grpSp>
      <p:grpSp>
        <p:nvGrpSpPr>
          <p:cNvPr id="63" name="Group 14">
            <a:extLst>
              <a:ext uri="{FF2B5EF4-FFF2-40B4-BE49-F238E27FC236}">
                <a16:creationId xmlns:a16="http://schemas.microsoft.com/office/drawing/2014/main" id="{B0F0FB5D-574E-461B-B98E-C4A5BC336491}"/>
              </a:ext>
            </a:extLst>
          </p:cNvPr>
          <p:cNvGrpSpPr/>
          <p:nvPr/>
        </p:nvGrpSpPr>
        <p:grpSpPr>
          <a:xfrm>
            <a:off x="4621304" y="498527"/>
            <a:ext cx="1301320" cy="1850864"/>
            <a:chOff x="4621304" y="498527"/>
            <a:chExt cx="1301320" cy="1850864"/>
          </a:xfrm>
        </p:grpSpPr>
        <p:sp>
          <p:nvSpPr>
            <p:cNvPr id="16" name="10">
              <a:extLst>
                <a:ext uri="{FF2B5EF4-FFF2-40B4-BE49-F238E27FC236}">
                  <a16:creationId xmlns:a16="http://schemas.microsoft.com/office/drawing/2014/main" id="{C26C7059-034A-4877-8381-731944428B26}"/>
                </a:ext>
              </a:extLst>
            </p:cNvPr>
            <p:cNvSpPr/>
            <p:nvPr/>
          </p:nvSpPr>
          <p:spPr>
            <a:xfrm>
              <a:off x="4621304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D195428-927B-4EC7-9F0D-79A1B2DA73FE}"/>
                </a:ext>
              </a:extLst>
            </p:cNvPr>
            <p:cNvSpPr txBox="1"/>
            <p:nvPr/>
          </p:nvSpPr>
          <p:spPr>
            <a:xfrm>
              <a:off x="5500884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14</a:t>
              </a:r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FFABDBD0-6B93-4DC3-AC94-E21A173DE31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702344" y="867856"/>
              <a:ext cx="542063" cy="1355157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26D54E00-37CD-411F-A632-230D443642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305158" y="1680051"/>
              <a:ext cx="542063" cy="542963"/>
            </a:xfrm>
            <a:prstGeom prst="rect">
              <a:avLst/>
            </a:prstGeom>
          </p:spPr>
        </p:pic>
      </p:grpSp>
      <p:grpSp>
        <p:nvGrpSpPr>
          <p:cNvPr id="64" name="Group 16">
            <a:extLst>
              <a:ext uri="{FF2B5EF4-FFF2-40B4-BE49-F238E27FC236}">
                <a16:creationId xmlns:a16="http://schemas.microsoft.com/office/drawing/2014/main" id="{7B0719C1-7516-46DE-823D-B185EEF523D1}"/>
              </a:ext>
            </a:extLst>
          </p:cNvPr>
          <p:cNvGrpSpPr/>
          <p:nvPr/>
        </p:nvGrpSpPr>
        <p:grpSpPr>
          <a:xfrm>
            <a:off x="7345802" y="498527"/>
            <a:ext cx="1325959" cy="1850864"/>
            <a:chOff x="7345802" y="498527"/>
            <a:chExt cx="1325959" cy="1850864"/>
          </a:xfrm>
        </p:grpSpPr>
        <p:sp>
          <p:nvSpPr>
            <p:cNvPr id="18" name="blank">
              <a:extLst>
                <a:ext uri="{FF2B5EF4-FFF2-40B4-BE49-F238E27FC236}">
                  <a16:creationId xmlns:a16="http://schemas.microsoft.com/office/drawing/2014/main" id="{8B84445B-09C0-4054-AA2C-6B96170FA951}"/>
                </a:ext>
              </a:extLst>
            </p:cNvPr>
            <p:cNvSpPr/>
            <p:nvPr/>
          </p:nvSpPr>
          <p:spPr>
            <a:xfrm>
              <a:off x="7345802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FBC4597-B588-4D2C-9CBF-F7FE892C6967}"/>
                </a:ext>
              </a:extLst>
            </p:cNvPr>
            <p:cNvSpPr txBox="1"/>
            <p:nvPr/>
          </p:nvSpPr>
          <p:spPr>
            <a:xfrm>
              <a:off x="825002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16</a:t>
              </a:r>
            </a:p>
          </p:txBody>
        </p: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ED566AEB-AB71-49C9-AF1F-57985309D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18809" y="867855"/>
              <a:ext cx="542063" cy="1355157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A8C298C6-1A53-4568-9085-0189ABBB96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017399" y="1409018"/>
              <a:ext cx="542062" cy="813994"/>
            </a:xfrm>
            <a:prstGeom prst="rect">
              <a:avLst/>
            </a:prstGeom>
          </p:spPr>
        </p:pic>
      </p:grpSp>
      <p:grpSp>
        <p:nvGrpSpPr>
          <p:cNvPr id="13" name="Group 15">
            <a:extLst>
              <a:ext uri="{FF2B5EF4-FFF2-40B4-BE49-F238E27FC236}">
                <a16:creationId xmlns:a16="http://schemas.microsoft.com/office/drawing/2014/main" id="{EF2D1EAE-E0F4-4F06-BF9B-7A899E8B016D}"/>
              </a:ext>
            </a:extLst>
          </p:cNvPr>
          <p:cNvGrpSpPr/>
          <p:nvPr/>
        </p:nvGrpSpPr>
        <p:grpSpPr>
          <a:xfrm>
            <a:off x="1946736" y="4428265"/>
            <a:ext cx="1309872" cy="1853630"/>
            <a:chOff x="1946736" y="4428265"/>
            <a:chExt cx="1309872" cy="1853630"/>
          </a:xfrm>
        </p:grpSpPr>
        <p:sp>
          <p:nvSpPr>
            <p:cNvPr id="21" name="14">
              <a:extLst>
                <a:ext uri="{FF2B5EF4-FFF2-40B4-BE49-F238E27FC236}">
                  <a16:creationId xmlns:a16="http://schemas.microsoft.com/office/drawing/2014/main" id="{2DE7CBD4-949F-4426-9E70-9948E69E2768}"/>
                </a:ext>
              </a:extLst>
            </p:cNvPr>
            <p:cNvSpPr/>
            <p:nvPr/>
          </p:nvSpPr>
          <p:spPr>
            <a:xfrm>
              <a:off x="1946736" y="4431031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4BB2774B-B21C-4813-96EA-45A3E08BFA8E}"/>
                </a:ext>
              </a:extLst>
            </p:cNvPr>
            <p:cNvSpPr txBox="1"/>
            <p:nvPr/>
          </p:nvSpPr>
          <p:spPr>
            <a:xfrm>
              <a:off x="2834868" y="4428265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15</a:t>
              </a:r>
            </a:p>
          </p:txBody>
        </p: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59DCF56C-DB65-4044-B1DF-B0292209AF19}"/>
                </a:ext>
              </a:extLst>
            </p:cNvPr>
            <p:cNvGrpSpPr/>
            <p:nvPr/>
          </p:nvGrpSpPr>
          <p:grpSpPr>
            <a:xfrm>
              <a:off x="2003263" y="4787739"/>
              <a:ext cx="1140653" cy="1355157"/>
              <a:chOff x="617844" y="683193"/>
              <a:chExt cx="1317034" cy="1564707"/>
            </a:xfrm>
          </p:grpSpPr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id="{F3566A04-796E-4655-97CE-480279F019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617844" y="683193"/>
                <a:ext cx="625883" cy="1564707"/>
              </a:xfrm>
              <a:prstGeom prst="rect">
                <a:avLst/>
              </a:prstGeom>
            </p:spPr>
          </p:pic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A8D36787-0C9C-4E2C-9EBF-5D700FFAE5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1308995" y="1308037"/>
                <a:ext cx="625883" cy="939863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2813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0.44028 -0.57523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14" y="-28773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00"/>
                            </p:stCondLst>
                            <p:childTnLst>
                              <p:par>
                                <p:cTn id="102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3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17" grpId="0" animBg="1"/>
      <p:bldP spid="17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86B274-A532-492D-8759-A746467C37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69"/>
          <a:stretch/>
        </p:blipFill>
        <p:spPr>
          <a:xfrm>
            <a:off x="484192" y="2424753"/>
            <a:ext cx="1519071" cy="1928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9439007-764D-42CA-B171-0574C0BDB2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4320488" y="2424753"/>
            <a:ext cx="1713901" cy="19281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C1A183-764E-4F23-B046-8F06672E86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5630445" y="2424753"/>
            <a:ext cx="1717684" cy="19281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1D51CD0-9313-4B7A-B802-F11D619DB62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6"/>
          <a:stretch/>
        </p:blipFill>
        <p:spPr>
          <a:xfrm>
            <a:off x="1685102" y="2424753"/>
            <a:ext cx="1631083" cy="19281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8C525B-C724-47B3-925A-0522B904843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44"/>
          <a:stretch/>
        </p:blipFill>
        <p:spPr>
          <a:xfrm>
            <a:off x="3072020" y="2424753"/>
            <a:ext cx="1630324" cy="19281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59588D1-8C62-4E22-ABE1-7D629D3B137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6959162" y="2424753"/>
            <a:ext cx="1727738" cy="1928150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BFB91C92-77A1-4E95-9196-8C1EF5E1ABBA}"/>
              </a:ext>
            </a:extLst>
          </p:cNvPr>
          <p:cNvSpPr/>
          <p:nvPr/>
        </p:nvSpPr>
        <p:spPr>
          <a:xfrm>
            <a:off x="4940381" y="5021436"/>
            <a:ext cx="2166151" cy="887767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What number was missing? How did you know?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CBD42E-5957-4227-8076-BA1E00C649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7264" y="4431031"/>
            <a:ext cx="1819967" cy="4908398"/>
          </a:xfrm>
          <a:prstGeom prst="rect">
            <a:avLst/>
          </a:prstGeom>
        </p:spPr>
      </p:pic>
      <p:grpSp>
        <p:nvGrpSpPr>
          <p:cNvPr id="61" name="Group 12 top">
            <a:extLst>
              <a:ext uri="{FF2B5EF4-FFF2-40B4-BE49-F238E27FC236}">
                <a16:creationId xmlns:a16="http://schemas.microsoft.com/office/drawing/2014/main" id="{2AD54173-F6DB-4A4E-96A4-3E639A47B990}"/>
              </a:ext>
            </a:extLst>
          </p:cNvPr>
          <p:cNvGrpSpPr/>
          <p:nvPr/>
        </p:nvGrpSpPr>
        <p:grpSpPr>
          <a:xfrm>
            <a:off x="1896806" y="498527"/>
            <a:ext cx="1305409" cy="1850864"/>
            <a:chOff x="1896806" y="498527"/>
            <a:chExt cx="1305409" cy="1850864"/>
          </a:xfrm>
        </p:grpSpPr>
        <p:sp>
          <p:nvSpPr>
            <p:cNvPr id="14" name="8">
              <a:extLst>
                <a:ext uri="{FF2B5EF4-FFF2-40B4-BE49-F238E27FC236}">
                  <a16:creationId xmlns:a16="http://schemas.microsoft.com/office/drawing/2014/main" id="{E4D7D63A-8E50-4939-A9BC-BFFB861D47C6}"/>
                </a:ext>
              </a:extLst>
            </p:cNvPr>
            <p:cNvSpPr/>
            <p:nvPr/>
          </p:nvSpPr>
          <p:spPr>
            <a:xfrm>
              <a:off x="1896806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AD1D480-FB7A-43F2-B386-2DF9E9746778}"/>
                </a:ext>
              </a:extLst>
            </p:cNvPr>
            <p:cNvSpPr txBox="1"/>
            <p:nvPr/>
          </p:nvSpPr>
          <p:spPr>
            <a:xfrm>
              <a:off x="2780475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12</a:t>
              </a: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3A95CDAE-33C9-4FDF-B340-19D1D58906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975636" y="867859"/>
              <a:ext cx="542063" cy="1355157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F81B1F85-3180-42E3-A27E-5CBE927033F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574640" y="1951085"/>
              <a:ext cx="542063" cy="271931"/>
            </a:xfrm>
            <a:prstGeom prst="rect">
              <a:avLst/>
            </a:prstGeom>
          </p:spPr>
        </p:pic>
      </p:grpSp>
      <p:grpSp>
        <p:nvGrpSpPr>
          <p:cNvPr id="60" name="Group 11">
            <a:extLst>
              <a:ext uri="{FF2B5EF4-FFF2-40B4-BE49-F238E27FC236}">
                <a16:creationId xmlns:a16="http://schemas.microsoft.com/office/drawing/2014/main" id="{9AAB60EC-EC35-49A4-B4DA-F9D3269BCB03}"/>
              </a:ext>
            </a:extLst>
          </p:cNvPr>
          <p:cNvGrpSpPr/>
          <p:nvPr/>
        </p:nvGrpSpPr>
        <p:grpSpPr>
          <a:xfrm>
            <a:off x="534557" y="498527"/>
            <a:ext cx="1322524" cy="1850864"/>
            <a:chOff x="534557" y="498527"/>
            <a:chExt cx="1322524" cy="1850864"/>
          </a:xfrm>
        </p:grpSpPr>
        <p:sp>
          <p:nvSpPr>
            <p:cNvPr id="12" name="7">
              <a:extLst>
                <a:ext uri="{FF2B5EF4-FFF2-40B4-BE49-F238E27FC236}">
                  <a16:creationId xmlns:a16="http://schemas.microsoft.com/office/drawing/2014/main" id="{AC48F842-B157-4C61-901F-F88C6E368ACA}"/>
                </a:ext>
              </a:extLst>
            </p:cNvPr>
            <p:cNvSpPr/>
            <p:nvPr/>
          </p:nvSpPr>
          <p:spPr>
            <a:xfrm>
              <a:off x="534557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02D09F9A-928D-4973-984D-015B967EAED7}"/>
                </a:ext>
              </a:extLst>
            </p:cNvPr>
            <p:cNvSpPr txBox="1"/>
            <p:nvPr/>
          </p:nvSpPr>
          <p:spPr>
            <a:xfrm>
              <a:off x="143534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11</a:t>
              </a:r>
            </a:p>
          </p:txBody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4597619F-CB4B-4F80-B77A-4D0641FDEC6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02237" y="867858"/>
              <a:ext cx="542063" cy="1355157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B2665735-8A3B-4120-9001-486C872C26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211980" y="1951085"/>
              <a:ext cx="271030" cy="271930"/>
            </a:xfrm>
            <a:prstGeom prst="rect">
              <a:avLst/>
            </a:prstGeom>
          </p:spPr>
        </p:pic>
      </p:grpSp>
      <p:grpSp>
        <p:nvGrpSpPr>
          <p:cNvPr id="62" name="Group 13">
            <a:extLst>
              <a:ext uri="{FF2B5EF4-FFF2-40B4-BE49-F238E27FC236}">
                <a16:creationId xmlns:a16="http://schemas.microsoft.com/office/drawing/2014/main" id="{A28E814B-F20E-4766-A798-32BA137F729B}"/>
              </a:ext>
            </a:extLst>
          </p:cNvPr>
          <p:cNvGrpSpPr/>
          <p:nvPr/>
        </p:nvGrpSpPr>
        <p:grpSpPr>
          <a:xfrm>
            <a:off x="3259055" y="498527"/>
            <a:ext cx="1310427" cy="1850864"/>
            <a:chOff x="3259055" y="498527"/>
            <a:chExt cx="1310427" cy="1850864"/>
          </a:xfrm>
        </p:grpSpPr>
        <p:sp>
          <p:nvSpPr>
            <p:cNvPr id="15" name="9">
              <a:extLst>
                <a:ext uri="{FF2B5EF4-FFF2-40B4-BE49-F238E27FC236}">
                  <a16:creationId xmlns:a16="http://schemas.microsoft.com/office/drawing/2014/main" id="{9BE1EB21-47C0-471A-8666-92E353591E0C}"/>
                </a:ext>
              </a:extLst>
            </p:cNvPr>
            <p:cNvSpPr/>
            <p:nvPr/>
          </p:nvSpPr>
          <p:spPr>
            <a:xfrm>
              <a:off x="3259055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E87192D-E4D2-4435-8FEB-2F03B9D159DE}"/>
                </a:ext>
              </a:extLst>
            </p:cNvPr>
            <p:cNvSpPr txBox="1"/>
            <p:nvPr/>
          </p:nvSpPr>
          <p:spPr>
            <a:xfrm>
              <a:off x="4147742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13</a:t>
              </a:r>
            </a:p>
          </p:txBody>
        </p:sp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569D59A6-3AD9-41F1-9861-5CA7502E07A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337795" y="867857"/>
              <a:ext cx="542063" cy="1355157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4DAD3D2-6982-4DE3-BF01-1464BE2D8F5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946634" y="1680051"/>
              <a:ext cx="542063" cy="542963"/>
            </a:xfrm>
            <a:prstGeom prst="rect">
              <a:avLst/>
            </a:prstGeom>
          </p:spPr>
        </p:pic>
      </p:grpSp>
      <p:grpSp>
        <p:nvGrpSpPr>
          <p:cNvPr id="63" name="Group 14">
            <a:extLst>
              <a:ext uri="{FF2B5EF4-FFF2-40B4-BE49-F238E27FC236}">
                <a16:creationId xmlns:a16="http://schemas.microsoft.com/office/drawing/2014/main" id="{B0F0FB5D-574E-461B-B98E-C4A5BC336491}"/>
              </a:ext>
            </a:extLst>
          </p:cNvPr>
          <p:cNvGrpSpPr/>
          <p:nvPr/>
        </p:nvGrpSpPr>
        <p:grpSpPr>
          <a:xfrm>
            <a:off x="4621304" y="498527"/>
            <a:ext cx="1301320" cy="1850864"/>
            <a:chOff x="4621304" y="498527"/>
            <a:chExt cx="1301320" cy="1850864"/>
          </a:xfrm>
        </p:grpSpPr>
        <p:sp>
          <p:nvSpPr>
            <p:cNvPr id="16" name="10">
              <a:extLst>
                <a:ext uri="{FF2B5EF4-FFF2-40B4-BE49-F238E27FC236}">
                  <a16:creationId xmlns:a16="http://schemas.microsoft.com/office/drawing/2014/main" id="{C26C7059-034A-4877-8381-731944428B26}"/>
                </a:ext>
              </a:extLst>
            </p:cNvPr>
            <p:cNvSpPr/>
            <p:nvPr/>
          </p:nvSpPr>
          <p:spPr>
            <a:xfrm>
              <a:off x="4621304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D195428-927B-4EC7-9F0D-79A1B2DA73FE}"/>
                </a:ext>
              </a:extLst>
            </p:cNvPr>
            <p:cNvSpPr txBox="1"/>
            <p:nvPr/>
          </p:nvSpPr>
          <p:spPr>
            <a:xfrm>
              <a:off x="5500884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14</a:t>
              </a:r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FFABDBD0-6B93-4DC3-AC94-E21A173DE31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702344" y="867856"/>
              <a:ext cx="542063" cy="1355157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26D54E00-37CD-411F-A632-230D443642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305158" y="1680051"/>
              <a:ext cx="542063" cy="542963"/>
            </a:xfrm>
            <a:prstGeom prst="rect">
              <a:avLst/>
            </a:prstGeom>
          </p:spPr>
        </p:pic>
      </p:grpSp>
      <p:grpSp>
        <p:nvGrpSpPr>
          <p:cNvPr id="64" name="Group 16">
            <a:extLst>
              <a:ext uri="{FF2B5EF4-FFF2-40B4-BE49-F238E27FC236}">
                <a16:creationId xmlns:a16="http://schemas.microsoft.com/office/drawing/2014/main" id="{7B0719C1-7516-46DE-823D-B185EEF523D1}"/>
              </a:ext>
            </a:extLst>
          </p:cNvPr>
          <p:cNvGrpSpPr/>
          <p:nvPr/>
        </p:nvGrpSpPr>
        <p:grpSpPr>
          <a:xfrm>
            <a:off x="7345802" y="498527"/>
            <a:ext cx="1325959" cy="1850864"/>
            <a:chOff x="7345802" y="498527"/>
            <a:chExt cx="1325959" cy="1850864"/>
          </a:xfrm>
        </p:grpSpPr>
        <p:sp>
          <p:nvSpPr>
            <p:cNvPr id="18" name="blank">
              <a:extLst>
                <a:ext uri="{FF2B5EF4-FFF2-40B4-BE49-F238E27FC236}">
                  <a16:creationId xmlns:a16="http://schemas.microsoft.com/office/drawing/2014/main" id="{8B84445B-09C0-4054-AA2C-6B96170FA951}"/>
                </a:ext>
              </a:extLst>
            </p:cNvPr>
            <p:cNvSpPr/>
            <p:nvPr/>
          </p:nvSpPr>
          <p:spPr>
            <a:xfrm>
              <a:off x="7345802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FBC4597-B588-4D2C-9CBF-F7FE892C6967}"/>
                </a:ext>
              </a:extLst>
            </p:cNvPr>
            <p:cNvSpPr txBox="1"/>
            <p:nvPr/>
          </p:nvSpPr>
          <p:spPr>
            <a:xfrm>
              <a:off x="825002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16</a:t>
              </a:r>
            </a:p>
          </p:txBody>
        </p: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ED566AEB-AB71-49C9-AF1F-57985309D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18809" y="867855"/>
              <a:ext cx="542063" cy="1355157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A8C298C6-1A53-4568-9085-0189ABBB96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017399" y="1409018"/>
              <a:ext cx="542062" cy="813994"/>
            </a:xfrm>
            <a:prstGeom prst="rect">
              <a:avLst/>
            </a:prstGeom>
          </p:spPr>
        </p:pic>
      </p:grpSp>
      <p:grpSp>
        <p:nvGrpSpPr>
          <p:cNvPr id="13" name="Group 15">
            <a:extLst>
              <a:ext uri="{FF2B5EF4-FFF2-40B4-BE49-F238E27FC236}">
                <a16:creationId xmlns:a16="http://schemas.microsoft.com/office/drawing/2014/main" id="{EF2D1EAE-E0F4-4F06-BF9B-7A899E8B016D}"/>
              </a:ext>
            </a:extLst>
          </p:cNvPr>
          <p:cNvGrpSpPr/>
          <p:nvPr/>
        </p:nvGrpSpPr>
        <p:grpSpPr>
          <a:xfrm>
            <a:off x="5983919" y="492995"/>
            <a:ext cx="1309872" cy="1853630"/>
            <a:chOff x="1946736" y="4428265"/>
            <a:chExt cx="1309872" cy="1853630"/>
          </a:xfrm>
        </p:grpSpPr>
        <p:sp>
          <p:nvSpPr>
            <p:cNvPr id="21" name="14">
              <a:extLst>
                <a:ext uri="{FF2B5EF4-FFF2-40B4-BE49-F238E27FC236}">
                  <a16:creationId xmlns:a16="http://schemas.microsoft.com/office/drawing/2014/main" id="{2DE7CBD4-949F-4426-9E70-9948E69E2768}"/>
                </a:ext>
              </a:extLst>
            </p:cNvPr>
            <p:cNvSpPr/>
            <p:nvPr/>
          </p:nvSpPr>
          <p:spPr>
            <a:xfrm>
              <a:off x="1946736" y="4431031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4BB2774B-B21C-4813-96EA-45A3E08BFA8E}"/>
                </a:ext>
              </a:extLst>
            </p:cNvPr>
            <p:cNvSpPr txBox="1"/>
            <p:nvPr/>
          </p:nvSpPr>
          <p:spPr>
            <a:xfrm>
              <a:off x="2834868" y="4428265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15</a:t>
              </a:r>
            </a:p>
          </p:txBody>
        </p: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59DCF56C-DB65-4044-B1DF-B0292209AF19}"/>
                </a:ext>
              </a:extLst>
            </p:cNvPr>
            <p:cNvGrpSpPr/>
            <p:nvPr/>
          </p:nvGrpSpPr>
          <p:grpSpPr>
            <a:xfrm>
              <a:off x="2003263" y="4787739"/>
              <a:ext cx="1140653" cy="1355157"/>
              <a:chOff x="617844" y="683193"/>
              <a:chExt cx="1317034" cy="1564707"/>
            </a:xfrm>
          </p:grpSpPr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id="{F3566A04-796E-4655-97CE-480279F019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617844" y="683193"/>
                <a:ext cx="625883" cy="1564707"/>
              </a:xfrm>
              <a:prstGeom prst="rect">
                <a:avLst/>
              </a:prstGeom>
            </p:spPr>
          </p:pic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A8D36787-0C9C-4E2C-9EBF-5D700FFAE5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1308995" y="1308037"/>
                <a:ext cx="625883" cy="939863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585387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86B274-A532-492D-8759-A746467C37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69"/>
          <a:stretch/>
        </p:blipFill>
        <p:spPr>
          <a:xfrm>
            <a:off x="484192" y="2424753"/>
            <a:ext cx="1519071" cy="1928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9439007-764D-42CA-B171-0574C0BDB2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4320488" y="2424753"/>
            <a:ext cx="1713901" cy="19281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C1A183-764E-4F23-B046-8F06672E86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5630445" y="2424753"/>
            <a:ext cx="1717684" cy="19281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1D51CD0-9313-4B7A-B802-F11D619DB62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6"/>
          <a:stretch/>
        </p:blipFill>
        <p:spPr>
          <a:xfrm>
            <a:off x="1685102" y="2424753"/>
            <a:ext cx="1631083" cy="19281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8C525B-C724-47B3-925A-0522B904843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44"/>
          <a:stretch/>
        </p:blipFill>
        <p:spPr>
          <a:xfrm>
            <a:off x="3072020" y="2424753"/>
            <a:ext cx="1630324" cy="19281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59588D1-8C62-4E22-ABE1-7D629D3B137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6959162" y="2424753"/>
            <a:ext cx="1727738" cy="1928150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BFB91C92-77A1-4E95-9196-8C1EF5E1ABBA}"/>
              </a:ext>
            </a:extLst>
          </p:cNvPr>
          <p:cNvSpPr/>
          <p:nvPr/>
        </p:nvSpPr>
        <p:spPr>
          <a:xfrm>
            <a:off x="4940381" y="5021436"/>
            <a:ext cx="2166151" cy="887767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Can you help my class work out the missing number?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CBD42E-5957-4227-8076-BA1E00C649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7264" y="4431031"/>
            <a:ext cx="1819967" cy="4908398"/>
          </a:xfrm>
          <a:prstGeom prst="rect">
            <a:avLst/>
          </a:prstGeom>
        </p:spPr>
      </p:pic>
      <p:sp>
        <p:nvSpPr>
          <p:cNvPr id="17" name="blank">
            <a:extLst>
              <a:ext uri="{FF2B5EF4-FFF2-40B4-BE49-F238E27FC236}">
                <a16:creationId xmlns:a16="http://schemas.microsoft.com/office/drawing/2014/main" id="{38AF9BDF-460C-4577-AD1D-E4EEEFD9A7BB}"/>
              </a:ext>
            </a:extLst>
          </p:cNvPr>
          <p:cNvSpPr/>
          <p:nvPr/>
        </p:nvSpPr>
        <p:spPr>
          <a:xfrm>
            <a:off x="4625706" y="498527"/>
            <a:ext cx="1286668" cy="18508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try again 2">
            <a:extLst>
              <a:ext uri="{FF2B5EF4-FFF2-40B4-BE49-F238E27FC236}">
                <a16:creationId xmlns:a16="http://schemas.microsoft.com/office/drawing/2014/main" id="{52364112-344C-45B0-AA19-0D8A26E239CB}"/>
              </a:ext>
            </a:extLst>
          </p:cNvPr>
          <p:cNvSpPr/>
          <p:nvPr/>
        </p:nvSpPr>
        <p:spPr>
          <a:xfrm>
            <a:off x="5907972" y="5021436"/>
            <a:ext cx="1224543" cy="464964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Try again.</a:t>
            </a:r>
          </a:p>
        </p:txBody>
      </p:sp>
      <p:sp>
        <p:nvSpPr>
          <p:cNvPr id="24" name="try again 1">
            <a:extLst>
              <a:ext uri="{FF2B5EF4-FFF2-40B4-BE49-F238E27FC236}">
                <a16:creationId xmlns:a16="http://schemas.microsoft.com/office/drawing/2014/main" id="{295796C7-66C4-49CF-80DC-89B4D142C197}"/>
              </a:ext>
            </a:extLst>
          </p:cNvPr>
          <p:cNvSpPr/>
          <p:nvPr/>
        </p:nvSpPr>
        <p:spPr>
          <a:xfrm>
            <a:off x="5914363" y="5000354"/>
            <a:ext cx="1224543" cy="464964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Try again.</a:t>
            </a:r>
          </a:p>
        </p:txBody>
      </p:sp>
      <p:grpSp>
        <p:nvGrpSpPr>
          <p:cNvPr id="19" name="Group 12">
            <a:extLst>
              <a:ext uri="{FF2B5EF4-FFF2-40B4-BE49-F238E27FC236}">
                <a16:creationId xmlns:a16="http://schemas.microsoft.com/office/drawing/2014/main" id="{4017FEDD-B112-485E-8898-9D45510E91EB}"/>
              </a:ext>
            </a:extLst>
          </p:cNvPr>
          <p:cNvGrpSpPr/>
          <p:nvPr/>
        </p:nvGrpSpPr>
        <p:grpSpPr>
          <a:xfrm>
            <a:off x="523376" y="4428265"/>
            <a:ext cx="1351121" cy="1853630"/>
            <a:chOff x="523376" y="4428265"/>
            <a:chExt cx="1351121" cy="1853630"/>
          </a:xfrm>
        </p:grpSpPr>
        <p:sp>
          <p:nvSpPr>
            <p:cNvPr id="20" name="12">
              <a:extLst>
                <a:ext uri="{FF2B5EF4-FFF2-40B4-BE49-F238E27FC236}">
                  <a16:creationId xmlns:a16="http://schemas.microsoft.com/office/drawing/2014/main" id="{3735094E-7DAE-4073-9C0E-1E2022900BE4}"/>
                </a:ext>
              </a:extLst>
            </p:cNvPr>
            <p:cNvSpPr/>
            <p:nvPr/>
          </p:nvSpPr>
          <p:spPr>
            <a:xfrm>
              <a:off x="587829" y="4431031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EDD8D1FC-17A5-4F4F-8C8B-8B9E9FFF099A}"/>
                </a:ext>
              </a:extLst>
            </p:cNvPr>
            <p:cNvSpPr txBox="1"/>
            <p:nvPr/>
          </p:nvSpPr>
          <p:spPr>
            <a:xfrm>
              <a:off x="1452757" y="4428265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13</a:t>
              </a:r>
            </a:p>
          </p:txBody>
        </p: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F421FF1-E131-406B-9EFD-D231BFBA415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131547" y="5139282"/>
              <a:ext cx="1441224" cy="657566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8FF63428-BC47-4F79-AE4C-2CF9A5160D3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779151" y="5226309"/>
              <a:ext cx="1435282" cy="483512"/>
            </a:xfrm>
            <a:prstGeom prst="rect">
              <a:avLst/>
            </a:prstGeom>
          </p:spPr>
        </p:pic>
      </p:grpSp>
      <p:grpSp>
        <p:nvGrpSpPr>
          <p:cNvPr id="61" name="Group 12 top">
            <a:extLst>
              <a:ext uri="{FF2B5EF4-FFF2-40B4-BE49-F238E27FC236}">
                <a16:creationId xmlns:a16="http://schemas.microsoft.com/office/drawing/2014/main" id="{2AD54173-F6DB-4A4E-96A4-3E639A47B990}"/>
              </a:ext>
            </a:extLst>
          </p:cNvPr>
          <p:cNvGrpSpPr/>
          <p:nvPr/>
        </p:nvGrpSpPr>
        <p:grpSpPr>
          <a:xfrm>
            <a:off x="1831573" y="498527"/>
            <a:ext cx="1370642" cy="1850864"/>
            <a:chOff x="1831573" y="498527"/>
            <a:chExt cx="1370642" cy="1850864"/>
          </a:xfrm>
        </p:grpSpPr>
        <p:sp>
          <p:nvSpPr>
            <p:cNvPr id="14" name="8">
              <a:extLst>
                <a:ext uri="{FF2B5EF4-FFF2-40B4-BE49-F238E27FC236}">
                  <a16:creationId xmlns:a16="http://schemas.microsoft.com/office/drawing/2014/main" id="{E4D7D63A-8E50-4939-A9BC-BFFB861D47C6}"/>
                </a:ext>
              </a:extLst>
            </p:cNvPr>
            <p:cNvSpPr/>
            <p:nvPr/>
          </p:nvSpPr>
          <p:spPr>
            <a:xfrm>
              <a:off x="1896806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AD1D480-FB7A-43F2-B386-2DF9E9746778}"/>
                </a:ext>
              </a:extLst>
            </p:cNvPr>
            <p:cNvSpPr txBox="1"/>
            <p:nvPr/>
          </p:nvSpPr>
          <p:spPr>
            <a:xfrm>
              <a:off x="2780475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14</a:t>
              </a: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3A95CDAE-33C9-4FDF-B340-19D1D58906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1439746" y="1205645"/>
              <a:ext cx="1441216" cy="6575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F81B1F85-3180-42E3-A27E-5CBE927033F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2095460" y="1291737"/>
              <a:ext cx="1441216" cy="485378"/>
            </a:xfrm>
            <a:prstGeom prst="rect">
              <a:avLst/>
            </a:prstGeom>
          </p:spPr>
        </p:pic>
      </p:grpSp>
      <p:grpSp>
        <p:nvGrpSpPr>
          <p:cNvPr id="60" name="Group 11">
            <a:extLst>
              <a:ext uri="{FF2B5EF4-FFF2-40B4-BE49-F238E27FC236}">
                <a16:creationId xmlns:a16="http://schemas.microsoft.com/office/drawing/2014/main" id="{9AAB60EC-EC35-49A4-B4DA-F9D3269BCB03}"/>
              </a:ext>
            </a:extLst>
          </p:cNvPr>
          <p:cNvGrpSpPr/>
          <p:nvPr/>
        </p:nvGrpSpPr>
        <p:grpSpPr>
          <a:xfrm>
            <a:off x="473658" y="498527"/>
            <a:ext cx="1383423" cy="1850864"/>
            <a:chOff x="473658" y="498527"/>
            <a:chExt cx="1383423" cy="1850864"/>
          </a:xfrm>
        </p:grpSpPr>
        <p:sp>
          <p:nvSpPr>
            <p:cNvPr id="12" name="7">
              <a:extLst>
                <a:ext uri="{FF2B5EF4-FFF2-40B4-BE49-F238E27FC236}">
                  <a16:creationId xmlns:a16="http://schemas.microsoft.com/office/drawing/2014/main" id="{AC48F842-B157-4C61-901F-F88C6E368ACA}"/>
                </a:ext>
              </a:extLst>
            </p:cNvPr>
            <p:cNvSpPr/>
            <p:nvPr/>
          </p:nvSpPr>
          <p:spPr>
            <a:xfrm>
              <a:off x="534557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02D09F9A-928D-4973-984D-015B967EAED7}"/>
                </a:ext>
              </a:extLst>
            </p:cNvPr>
            <p:cNvSpPr txBox="1"/>
            <p:nvPr/>
          </p:nvSpPr>
          <p:spPr>
            <a:xfrm>
              <a:off x="143534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13</a:t>
              </a:r>
            </a:p>
          </p:txBody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4597619F-CB4B-4F80-B77A-4D0641FDEC6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81831" y="1205647"/>
              <a:ext cx="1441215" cy="657562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B2665735-8A3B-4120-9001-486C872C26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740266" y="1291672"/>
              <a:ext cx="1441215" cy="485508"/>
            </a:xfrm>
            <a:prstGeom prst="rect">
              <a:avLst/>
            </a:prstGeom>
          </p:spPr>
        </p:pic>
      </p:grpSp>
      <p:grpSp>
        <p:nvGrpSpPr>
          <p:cNvPr id="62" name="Group 13">
            <a:extLst>
              <a:ext uri="{FF2B5EF4-FFF2-40B4-BE49-F238E27FC236}">
                <a16:creationId xmlns:a16="http://schemas.microsoft.com/office/drawing/2014/main" id="{A28E814B-F20E-4766-A798-32BA137F729B}"/>
              </a:ext>
            </a:extLst>
          </p:cNvPr>
          <p:cNvGrpSpPr/>
          <p:nvPr/>
        </p:nvGrpSpPr>
        <p:grpSpPr>
          <a:xfrm>
            <a:off x="3207698" y="498527"/>
            <a:ext cx="1361784" cy="1850864"/>
            <a:chOff x="3207698" y="498527"/>
            <a:chExt cx="1361784" cy="1850864"/>
          </a:xfrm>
        </p:grpSpPr>
        <p:sp>
          <p:nvSpPr>
            <p:cNvPr id="15" name="9">
              <a:extLst>
                <a:ext uri="{FF2B5EF4-FFF2-40B4-BE49-F238E27FC236}">
                  <a16:creationId xmlns:a16="http://schemas.microsoft.com/office/drawing/2014/main" id="{9BE1EB21-47C0-471A-8666-92E353591E0C}"/>
                </a:ext>
              </a:extLst>
            </p:cNvPr>
            <p:cNvSpPr/>
            <p:nvPr/>
          </p:nvSpPr>
          <p:spPr>
            <a:xfrm>
              <a:off x="3259055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E87192D-E4D2-4435-8FEB-2F03B9D159DE}"/>
                </a:ext>
              </a:extLst>
            </p:cNvPr>
            <p:cNvSpPr txBox="1"/>
            <p:nvPr/>
          </p:nvSpPr>
          <p:spPr>
            <a:xfrm>
              <a:off x="4147742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15</a:t>
              </a:r>
            </a:p>
          </p:txBody>
        </p:sp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569D59A6-3AD9-41F1-9861-5CA7502E07A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2815871" y="1205643"/>
              <a:ext cx="1441218" cy="657563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4DAD3D2-6982-4DE3-BF01-1464BE2D8F5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3477200" y="1291735"/>
              <a:ext cx="1441219" cy="485379"/>
            </a:xfrm>
            <a:prstGeom prst="rect">
              <a:avLst/>
            </a:prstGeom>
          </p:spPr>
        </p:pic>
      </p:grpSp>
      <p:grpSp>
        <p:nvGrpSpPr>
          <p:cNvPr id="63" name="Group 14">
            <a:extLst>
              <a:ext uri="{FF2B5EF4-FFF2-40B4-BE49-F238E27FC236}">
                <a16:creationId xmlns:a16="http://schemas.microsoft.com/office/drawing/2014/main" id="{B0F0FB5D-574E-461B-B98E-C4A5BC336491}"/>
              </a:ext>
            </a:extLst>
          </p:cNvPr>
          <p:cNvGrpSpPr/>
          <p:nvPr/>
        </p:nvGrpSpPr>
        <p:grpSpPr>
          <a:xfrm>
            <a:off x="5939273" y="504768"/>
            <a:ext cx="1350002" cy="1850864"/>
            <a:chOff x="4572622" y="498527"/>
            <a:chExt cx="1350002" cy="1850864"/>
          </a:xfrm>
        </p:grpSpPr>
        <p:sp>
          <p:nvSpPr>
            <p:cNvPr id="16" name="10">
              <a:extLst>
                <a:ext uri="{FF2B5EF4-FFF2-40B4-BE49-F238E27FC236}">
                  <a16:creationId xmlns:a16="http://schemas.microsoft.com/office/drawing/2014/main" id="{C26C7059-034A-4877-8381-731944428B26}"/>
                </a:ext>
              </a:extLst>
            </p:cNvPr>
            <p:cNvSpPr/>
            <p:nvPr/>
          </p:nvSpPr>
          <p:spPr>
            <a:xfrm>
              <a:off x="4621304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D195428-927B-4EC7-9F0D-79A1B2DA73FE}"/>
                </a:ext>
              </a:extLst>
            </p:cNvPr>
            <p:cNvSpPr txBox="1"/>
            <p:nvPr/>
          </p:nvSpPr>
          <p:spPr>
            <a:xfrm>
              <a:off x="5500884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17</a:t>
              </a:r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FFABDBD0-6B93-4DC3-AC94-E21A173DE31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4180794" y="1199401"/>
              <a:ext cx="1441220" cy="657564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26D54E00-37CD-411F-A632-230D443642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4835639" y="1283152"/>
              <a:ext cx="1444722" cy="486559"/>
            </a:xfrm>
            <a:prstGeom prst="rect">
              <a:avLst/>
            </a:prstGeom>
          </p:spPr>
        </p:pic>
      </p:grpSp>
      <p:grpSp>
        <p:nvGrpSpPr>
          <p:cNvPr id="64" name="Group 16">
            <a:extLst>
              <a:ext uri="{FF2B5EF4-FFF2-40B4-BE49-F238E27FC236}">
                <a16:creationId xmlns:a16="http://schemas.microsoft.com/office/drawing/2014/main" id="{7B0719C1-7516-46DE-823D-B185EEF523D1}"/>
              </a:ext>
            </a:extLst>
          </p:cNvPr>
          <p:cNvGrpSpPr/>
          <p:nvPr/>
        </p:nvGrpSpPr>
        <p:grpSpPr>
          <a:xfrm>
            <a:off x="7276630" y="498527"/>
            <a:ext cx="1395131" cy="1850864"/>
            <a:chOff x="7276630" y="498527"/>
            <a:chExt cx="1395131" cy="1850864"/>
          </a:xfrm>
        </p:grpSpPr>
        <p:sp>
          <p:nvSpPr>
            <p:cNvPr id="18" name="blank">
              <a:extLst>
                <a:ext uri="{FF2B5EF4-FFF2-40B4-BE49-F238E27FC236}">
                  <a16:creationId xmlns:a16="http://schemas.microsoft.com/office/drawing/2014/main" id="{8B84445B-09C0-4054-AA2C-6B96170FA951}"/>
                </a:ext>
              </a:extLst>
            </p:cNvPr>
            <p:cNvSpPr/>
            <p:nvPr/>
          </p:nvSpPr>
          <p:spPr>
            <a:xfrm>
              <a:off x="7345802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FBC4597-B588-4D2C-9CBF-F7FE892C6967}"/>
                </a:ext>
              </a:extLst>
            </p:cNvPr>
            <p:cNvSpPr txBox="1"/>
            <p:nvPr/>
          </p:nvSpPr>
          <p:spPr>
            <a:xfrm>
              <a:off x="825002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18</a:t>
              </a:r>
            </a:p>
          </p:txBody>
        </p: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ED566AEB-AB71-49C9-AF1F-57985309D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6884802" y="1196653"/>
              <a:ext cx="1441221" cy="657565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A8C298C6-1A53-4568-9085-0189ABBB96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7548937" y="1294449"/>
              <a:ext cx="1441222" cy="479953"/>
            </a:xfrm>
            <a:prstGeom prst="rect">
              <a:avLst/>
            </a:prstGeom>
          </p:spPr>
        </p:pic>
      </p:grpSp>
      <p:grpSp>
        <p:nvGrpSpPr>
          <p:cNvPr id="13" name="Group 15">
            <a:extLst>
              <a:ext uri="{FF2B5EF4-FFF2-40B4-BE49-F238E27FC236}">
                <a16:creationId xmlns:a16="http://schemas.microsoft.com/office/drawing/2014/main" id="{EF2D1EAE-E0F4-4F06-BF9B-7A899E8B016D}"/>
              </a:ext>
            </a:extLst>
          </p:cNvPr>
          <p:cNvGrpSpPr/>
          <p:nvPr/>
        </p:nvGrpSpPr>
        <p:grpSpPr>
          <a:xfrm>
            <a:off x="1882706" y="4428265"/>
            <a:ext cx="1373902" cy="1853630"/>
            <a:chOff x="1882706" y="4428265"/>
            <a:chExt cx="1373902" cy="1853630"/>
          </a:xfrm>
        </p:grpSpPr>
        <p:sp>
          <p:nvSpPr>
            <p:cNvPr id="21" name="14">
              <a:extLst>
                <a:ext uri="{FF2B5EF4-FFF2-40B4-BE49-F238E27FC236}">
                  <a16:creationId xmlns:a16="http://schemas.microsoft.com/office/drawing/2014/main" id="{2DE7CBD4-949F-4426-9E70-9948E69E2768}"/>
                </a:ext>
              </a:extLst>
            </p:cNvPr>
            <p:cNvSpPr/>
            <p:nvPr/>
          </p:nvSpPr>
          <p:spPr>
            <a:xfrm>
              <a:off x="1946736" y="4431031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4BB2774B-B21C-4813-96EA-45A3E08BFA8E}"/>
                </a:ext>
              </a:extLst>
            </p:cNvPr>
            <p:cNvSpPr txBox="1"/>
            <p:nvPr/>
          </p:nvSpPr>
          <p:spPr>
            <a:xfrm>
              <a:off x="2834868" y="4428265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11</a:t>
              </a:r>
            </a:p>
          </p:txBody>
        </p: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59DCF56C-DB65-4044-B1DF-B0292209AF19}"/>
                </a:ext>
              </a:extLst>
            </p:cNvPr>
            <p:cNvGrpSpPr/>
            <p:nvPr/>
          </p:nvGrpSpPr>
          <p:grpSpPr>
            <a:xfrm>
              <a:off x="1882706" y="4747453"/>
              <a:ext cx="1218095" cy="1443549"/>
              <a:chOff x="478645" y="636678"/>
              <a:chExt cx="1406451" cy="1666768"/>
            </a:xfrm>
          </p:grpSpPr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id="{F3566A04-796E-4655-97CE-480279F019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16200000">
                <a:off x="26228" y="1091781"/>
                <a:ext cx="1664082" cy="759248"/>
              </a:xfrm>
              <a:prstGeom prst="rect">
                <a:avLst/>
              </a:prstGeom>
            </p:spPr>
          </p:pic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A8D36787-0C9C-4E2C-9EBF-5D700FFAE5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16200000">
                <a:off x="774780" y="1187421"/>
                <a:ext cx="1661060" cy="559573"/>
              </a:xfrm>
              <a:prstGeom prst="rect">
                <a:avLst/>
              </a:prstGeom>
            </p:spPr>
          </p:pic>
        </p:grpSp>
      </p:grpSp>
      <p:grpSp>
        <p:nvGrpSpPr>
          <p:cNvPr id="59" name="Group 17">
            <a:extLst>
              <a:ext uri="{FF2B5EF4-FFF2-40B4-BE49-F238E27FC236}">
                <a16:creationId xmlns:a16="http://schemas.microsoft.com/office/drawing/2014/main" id="{100CB552-C86A-4F63-91CA-74B7D9BD3BEC}"/>
              </a:ext>
            </a:extLst>
          </p:cNvPr>
          <p:cNvGrpSpPr/>
          <p:nvPr/>
        </p:nvGrpSpPr>
        <p:grpSpPr>
          <a:xfrm>
            <a:off x="3247286" y="4428265"/>
            <a:ext cx="1371214" cy="1855846"/>
            <a:chOff x="3247286" y="4428265"/>
            <a:chExt cx="1371214" cy="1855846"/>
          </a:xfrm>
        </p:grpSpPr>
        <p:sp>
          <p:nvSpPr>
            <p:cNvPr id="22" name="18">
              <a:extLst>
                <a:ext uri="{FF2B5EF4-FFF2-40B4-BE49-F238E27FC236}">
                  <a16:creationId xmlns:a16="http://schemas.microsoft.com/office/drawing/2014/main" id="{D47E0513-2FAA-46B5-95C8-4FA474E9A368}"/>
                </a:ext>
              </a:extLst>
            </p:cNvPr>
            <p:cNvSpPr/>
            <p:nvPr/>
          </p:nvSpPr>
          <p:spPr>
            <a:xfrm>
              <a:off x="3305643" y="443324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E13DF54-70A1-4794-B067-E16E53C7A982}"/>
                </a:ext>
              </a:extLst>
            </p:cNvPr>
            <p:cNvSpPr txBox="1"/>
            <p:nvPr/>
          </p:nvSpPr>
          <p:spPr>
            <a:xfrm>
              <a:off x="4196760" y="4428265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16</a:t>
              </a:r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1EB95D9B-CC00-4FB9-BBFC-185E3C9BEF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2856169" y="5137133"/>
              <a:ext cx="1438606" cy="656371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49B5748B-7441-4200-8C8A-051E2336239B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3526504" y="5224513"/>
              <a:ext cx="1442963" cy="4859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5085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3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96296E-6 L 0.14289 -0.5713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35" y="-28565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17" grpId="0" animBg="1"/>
      <p:bldP spid="17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86B274-A532-492D-8759-A746467C37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69"/>
          <a:stretch/>
        </p:blipFill>
        <p:spPr>
          <a:xfrm>
            <a:off x="484192" y="2424753"/>
            <a:ext cx="1519071" cy="1928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9439007-764D-42CA-B171-0574C0BDB2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4320488" y="2424753"/>
            <a:ext cx="1713901" cy="19281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C1A183-764E-4F23-B046-8F06672E86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5630445" y="2424753"/>
            <a:ext cx="1717684" cy="19281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1D51CD0-9313-4B7A-B802-F11D619DB62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6"/>
          <a:stretch/>
        </p:blipFill>
        <p:spPr>
          <a:xfrm>
            <a:off x="1685102" y="2424753"/>
            <a:ext cx="1631083" cy="19281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8C525B-C724-47B3-925A-0522B904843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44"/>
          <a:stretch/>
        </p:blipFill>
        <p:spPr>
          <a:xfrm>
            <a:off x="3072020" y="2424753"/>
            <a:ext cx="1630324" cy="19281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59588D1-8C62-4E22-ABE1-7D629D3B137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6959162" y="2424753"/>
            <a:ext cx="1727738" cy="1928150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BFB91C92-77A1-4E95-9196-8C1EF5E1ABBA}"/>
              </a:ext>
            </a:extLst>
          </p:cNvPr>
          <p:cNvSpPr/>
          <p:nvPr/>
        </p:nvSpPr>
        <p:spPr>
          <a:xfrm>
            <a:off x="4702345" y="5021436"/>
            <a:ext cx="2404188" cy="1139878"/>
          </a:xfrm>
          <a:prstGeom prst="wedgeRoundRectCallout">
            <a:avLst>
              <a:gd name="adj1" fmla="val 58094"/>
              <a:gd name="adj2" fmla="val -25971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What number was missing? Can you tell me what number came before 16?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CBD42E-5957-4227-8076-BA1E00C649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7264" y="4431031"/>
            <a:ext cx="1819967" cy="4908398"/>
          </a:xfrm>
          <a:prstGeom prst="rect">
            <a:avLst/>
          </a:prstGeom>
        </p:spPr>
      </p:pic>
      <p:grpSp>
        <p:nvGrpSpPr>
          <p:cNvPr id="61" name="Group 12 top">
            <a:extLst>
              <a:ext uri="{FF2B5EF4-FFF2-40B4-BE49-F238E27FC236}">
                <a16:creationId xmlns:a16="http://schemas.microsoft.com/office/drawing/2014/main" id="{2AD54173-F6DB-4A4E-96A4-3E639A47B990}"/>
              </a:ext>
            </a:extLst>
          </p:cNvPr>
          <p:cNvGrpSpPr/>
          <p:nvPr/>
        </p:nvGrpSpPr>
        <p:grpSpPr>
          <a:xfrm>
            <a:off x="1831573" y="498527"/>
            <a:ext cx="1370642" cy="1850864"/>
            <a:chOff x="1831573" y="498527"/>
            <a:chExt cx="1370642" cy="1850864"/>
          </a:xfrm>
        </p:grpSpPr>
        <p:sp>
          <p:nvSpPr>
            <p:cNvPr id="14" name="8">
              <a:extLst>
                <a:ext uri="{FF2B5EF4-FFF2-40B4-BE49-F238E27FC236}">
                  <a16:creationId xmlns:a16="http://schemas.microsoft.com/office/drawing/2014/main" id="{E4D7D63A-8E50-4939-A9BC-BFFB861D47C6}"/>
                </a:ext>
              </a:extLst>
            </p:cNvPr>
            <p:cNvSpPr/>
            <p:nvPr/>
          </p:nvSpPr>
          <p:spPr>
            <a:xfrm>
              <a:off x="1896806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AD1D480-FB7A-43F2-B386-2DF9E9746778}"/>
                </a:ext>
              </a:extLst>
            </p:cNvPr>
            <p:cNvSpPr txBox="1"/>
            <p:nvPr/>
          </p:nvSpPr>
          <p:spPr>
            <a:xfrm>
              <a:off x="2780475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14</a:t>
              </a: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3A95CDAE-33C9-4FDF-B340-19D1D58906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1439746" y="1205645"/>
              <a:ext cx="1441216" cy="65756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F81B1F85-3180-42E3-A27E-5CBE927033F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2095460" y="1291737"/>
              <a:ext cx="1441216" cy="485378"/>
            </a:xfrm>
            <a:prstGeom prst="rect">
              <a:avLst/>
            </a:prstGeom>
          </p:spPr>
        </p:pic>
      </p:grpSp>
      <p:grpSp>
        <p:nvGrpSpPr>
          <p:cNvPr id="60" name="Group 11">
            <a:extLst>
              <a:ext uri="{FF2B5EF4-FFF2-40B4-BE49-F238E27FC236}">
                <a16:creationId xmlns:a16="http://schemas.microsoft.com/office/drawing/2014/main" id="{9AAB60EC-EC35-49A4-B4DA-F9D3269BCB03}"/>
              </a:ext>
            </a:extLst>
          </p:cNvPr>
          <p:cNvGrpSpPr/>
          <p:nvPr/>
        </p:nvGrpSpPr>
        <p:grpSpPr>
          <a:xfrm>
            <a:off x="473658" y="498527"/>
            <a:ext cx="1383423" cy="1850864"/>
            <a:chOff x="473658" y="498527"/>
            <a:chExt cx="1383423" cy="1850864"/>
          </a:xfrm>
        </p:grpSpPr>
        <p:sp>
          <p:nvSpPr>
            <p:cNvPr id="12" name="7">
              <a:extLst>
                <a:ext uri="{FF2B5EF4-FFF2-40B4-BE49-F238E27FC236}">
                  <a16:creationId xmlns:a16="http://schemas.microsoft.com/office/drawing/2014/main" id="{AC48F842-B157-4C61-901F-F88C6E368ACA}"/>
                </a:ext>
              </a:extLst>
            </p:cNvPr>
            <p:cNvSpPr/>
            <p:nvPr/>
          </p:nvSpPr>
          <p:spPr>
            <a:xfrm>
              <a:off x="534557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02D09F9A-928D-4973-984D-015B967EAED7}"/>
                </a:ext>
              </a:extLst>
            </p:cNvPr>
            <p:cNvSpPr txBox="1"/>
            <p:nvPr/>
          </p:nvSpPr>
          <p:spPr>
            <a:xfrm>
              <a:off x="143534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13</a:t>
              </a:r>
            </a:p>
          </p:txBody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4597619F-CB4B-4F80-B77A-4D0641FDEC6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81831" y="1205647"/>
              <a:ext cx="1441215" cy="657562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B2665735-8A3B-4120-9001-486C872C26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740266" y="1291672"/>
              <a:ext cx="1441215" cy="485508"/>
            </a:xfrm>
            <a:prstGeom prst="rect">
              <a:avLst/>
            </a:prstGeom>
          </p:spPr>
        </p:pic>
      </p:grpSp>
      <p:grpSp>
        <p:nvGrpSpPr>
          <p:cNvPr id="62" name="Group 13">
            <a:extLst>
              <a:ext uri="{FF2B5EF4-FFF2-40B4-BE49-F238E27FC236}">
                <a16:creationId xmlns:a16="http://schemas.microsoft.com/office/drawing/2014/main" id="{A28E814B-F20E-4766-A798-32BA137F729B}"/>
              </a:ext>
            </a:extLst>
          </p:cNvPr>
          <p:cNvGrpSpPr/>
          <p:nvPr/>
        </p:nvGrpSpPr>
        <p:grpSpPr>
          <a:xfrm>
            <a:off x="3207698" y="498527"/>
            <a:ext cx="1361784" cy="1850864"/>
            <a:chOff x="3207698" y="498527"/>
            <a:chExt cx="1361784" cy="1850864"/>
          </a:xfrm>
        </p:grpSpPr>
        <p:sp>
          <p:nvSpPr>
            <p:cNvPr id="15" name="9">
              <a:extLst>
                <a:ext uri="{FF2B5EF4-FFF2-40B4-BE49-F238E27FC236}">
                  <a16:creationId xmlns:a16="http://schemas.microsoft.com/office/drawing/2014/main" id="{9BE1EB21-47C0-471A-8666-92E353591E0C}"/>
                </a:ext>
              </a:extLst>
            </p:cNvPr>
            <p:cNvSpPr/>
            <p:nvPr/>
          </p:nvSpPr>
          <p:spPr>
            <a:xfrm>
              <a:off x="3259055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E87192D-E4D2-4435-8FEB-2F03B9D159DE}"/>
                </a:ext>
              </a:extLst>
            </p:cNvPr>
            <p:cNvSpPr txBox="1"/>
            <p:nvPr/>
          </p:nvSpPr>
          <p:spPr>
            <a:xfrm>
              <a:off x="4147742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15</a:t>
              </a:r>
            </a:p>
          </p:txBody>
        </p:sp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569D59A6-3AD9-41F1-9861-5CA7502E07A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2815871" y="1205643"/>
              <a:ext cx="1441218" cy="657563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4DAD3D2-6982-4DE3-BF01-1464BE2D8F5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3477200" y="1291735"/>
              <a:ext cx="1441219" cy="485379"/>
            </a:xfrm>
            <a:prstGeom prst="rect">
              <a:avLst/>
            </a:prstGeom>
          </p:spPr>
        </p:pic>
      </p:grpSp>
      <p:grpSp>
        <p:nvGrpSpPr>
          <p:cNvPr id="63" name="Group 14">
            <a:extLst>
              <a:ext uri="{FF2B5EF4-FFF2-40B4-BE49-F238E27FC236}">
                <a16:creationId xmlns:a16="http://schemas.microsoft.com/office/drawing/2014/main" id="{B0F0FB5D-574E-461B-B98E-C4A5BC336491}"/>
              </a:ext>
            </a:extLst>
          </p:cNvPr>
          <p:cNvGrpSpPr/>
          <p:nvPr/>
        </p:nvGrpSpPr>
        <p:grpSpPr>
          <a:xfrm>
            <a:off x="5939273" y="504768"/>
            <a:ext cx="1350002" cy="1850864"/>
            <a:chOff x="4572622" y="498527"/>
            <a:chExt cx="1350002" cy="1850864"/>
          </a:xfrm>
        </p:grpSpPr>
        <p:sp>
          <p:nvSpPr>
            <p:cNvPr id="16" name="10">
              <a:extLst>
                <a:ext uri="{FF2B5EF4-FFF2-40B4-BE49-F238E27FC236}">
                  <a16:creationId xmlns:a16="http://schemas.microsoft.com/office/drawing/2014/main" id="{C26C7059-034A-4877-8381-731944428B26}"/>
                </a:ext>
              </a:extLst>
            </p:cNvPr>
            <p:cNvSpPr/>
            <p:nvPr/>
          </p:nvSpPr>
          <p:spPr>
            <a:xfrm>
              <a:off x="4621304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D195428-927B-4EC7-9F0D-79A1B2DA73FE}"/>
                </a:ext>
              </a:extLst>
            </p:cNvPr>
            <p:cNvSpPr txBox="1"/>
            <p:nvPr/>
          </p:nvSpPr>
          <p:spPr>
            <a:xfrm>
              <a:off x="5500884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17</a:t>
              </a:r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FFABDBD0-6B93-4DC3-AC94-E21A173DE31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4180794" y="1199401"/>
              <a:ext cx="1441220" cy="657564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26D54E00-37CD-411F-A632-230D443642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4835639" y="1283152"/>
              <a:ext cx="1444722" cy="486559"/>
            </a:xfrm>
            <a:prstGeom prst="rect">
              <a:avLst/>
            </a:prstGeom>
          </p:spPr>
        </p:pic>
      </p:grpSp>
      <p:grpSp>
        <p:nvGrpSpPr>
          <p:cNvPr id="64" name="Group 16">
            <a:extLst>
              <a:ext uri="{FF2B5EF4-FFF2-40B4-BE49-F238E27FC236}">
                <a16:creationId xmlns:a16="http://schemas.microsoft.com/office/drawing/2014/main" id="{7B0719C1-7516-46DE-823D-B185EEF523D1}"/>
              </a:ext>
            </a:extLst>
          </p:cNvPr>
          <p:cNvGrpSpPr/>
          <p:nvPr/>
        </p:nvGrpSpPr>
        <p:grpSpPr>
          <a:xfrm>
            <a:off x="7276630" y="498527"/>
            <a:ext cx="1395131" cy="1850864"/>
            <a:chOff x="7276630" y="498527"/>
            <a:chExt cx="1395131" cy="1850864"/>
          </a:xfrm>
        </p:grpSpPr>
        <p:sp>
          <p:nvSpPr>
            <p:cNvPr id="18" name="blank">
              <a:extLst>
                <a:ext uri="{FF2B5EF4-FFF2-40B4-BE49-F238E27FC236}">
                  <a16:creationId xmlns:a16="http://schemas.microsoft.com/office/drawing/2014/main" id="{8B84445B-09C0-4054-AA2C-6B96170FA951}"/>
                </a:ext>
              </a:extLst>
            </p:cNvPr>
            <p:cNvSpPr/>
            <p:nvPr/>
          </p:nvSpPr>
          <p:spPr>
            <a:xfrm>
              <a:off x="7345802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FBC4597-B588-4D2C-9CBF-F7FE892C6967}"/>
                </a:ext>
              </a:extLst>
            </p:cNvPr>
            <p:cNvSpPr txBox="1"/>
            <p:nvPr/>
          </p:nvSpPr>
          <p:spPr>
            <a:xfrm>
              <a:off x="825002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18</a:t>
              </a:r>
            </a:p>
          </p:txBody>
        </p: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ED566AEB-AB71-49C9-AF1F-57985309D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6884802" y="1196653"/>
              <a:ext cx="1441221" cy="657565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A8C298C6-1A53-4568-9085-0189ABBB96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7548937" y="1294449"/>
              <a:ext cx="1441222" cy="479953"/>
            </a:xfrm>
            <a:prstGeom prst="rect">
              <a:avLst/>
            </a:prstGeom>
          </p:spPr>
        </p:pic>
      </p:grpSp>
      <p:grpSp>
        <p:nvGrpSpPr>
          <p:cNvPr id="59" name="Group 17">
            <a:extLst>
              <a:ext uri="{FF2B5EF4-FFF2-40B4-BE49-F238E27FC236}">
                <a16:creationId xmlns:a16="http://schemas.microsoft.com/office/drawing/2014/main" id="{100CB552-C86A-4F63-91CA-74B7D9BD3BEC}"/>
              </a:ext>
            </a:extLst>
          </p:cNvPr>
          <p:cNvGrpSpPr/>
          <p:nvPr/>
        </p:nvGrpSpPr>
        <p:grpSpPr>
          <a:xfrm>
            <a:off x="4564293" y="498527"/>
            <a:ext cx="1371214" cy="1855846"/>
            <a:chOff x="3247286" y="4428265"/>
            <a:chExt cx="1371214" cy="1855846"/>
          </a:xfrm>
        </p:grpSpPr>
        <p:sp>
          <p:nvSpPr>
            <p:cNvPr id="22" name="18">
              <a:extLst>
                <a:ext uri="{FF2B5EF4-FFF2-40B4-BE49-F238E27FC236}">
                  <a16:creationId xmlns:a16="http://schemas.microsoft.com/office/drawing/2014/main" id="{D47E0513-2FAA-46B5-95C8-4FA474E9A368}"/>
                </a:ext>
              </a:extLst>
            </p:cNvPr>
            <p:cNvSpPr/>
            <p:nvPr/>
          </p:nvSpPr>
          <p:spPr>
            <a:xfrm>
              <a:off x="3305643" y="443324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E13DF54-70A1-4794-B067-E16E53C7A982}"/>
                </a:ext>
              </a:extLst>
            </p:cNvPr>
            <p:cNvSpPr txBox="1"/>
            <p:nvPr/>
          </p:nvSpPr>
          <p:spPr>
            <a:xfrm>
              <a:off x="4196760" y="4428265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16</a:t>
              </a:r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1EB95D9B-CC00-4FB9-BBFC-185E3C9BEF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2856169" y="5137133"/>
              <a:ext cx="1438606" cy="656371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49B5748B-7441-4200-8C8A-051E2336239B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3526504" y="5224513"/>
              <a:ext cx="1442963" cy="4859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10178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86B274-A532-492D-8759-A746467C37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69"/>
          <a:stretch/>
        </p:blipFill>
        <p:spPr>
          <a:xfrm>
            <a:off x="484192" y="2424753"/>
            <a:ext cx="1519071" cy="1928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9439007-764D-42CA-B171-0574C0BDB2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4320488" y="2424753"/>
            <a:ext cx="1713901" cy="19281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C1A183-764E-4F23-B046-8F06672E86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5630445" y="2424753"/>
            <a:ext cx="1717684" cy="19281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1D51CD0-9313-4B7A-B802-F11D619DB62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6"/>
          <a:stretch/>
        </p:blipFill>
        <p:spPr>
          <a:xfrm>
            <a:off x="1685102" y="2424753"/>
            <a:ext cx="1631083" cy="19281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8C525B-C724-47B3-925A-0522B904843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44"/>
          <a:stretch/>
        </p:blipFill>
        <p:spPr>
          <a:xfrm>
            <a:off x="3072020" y="2424753"/>
            <a:ext cx="1630324" cy="19281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59588D1-8C62-4E22-ABE1-7D629D3B137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6959162" y="2424753"/>
            <a:ext cx="1727738" cy="1928150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BFB91C92-77A1-4E95-9196-8C1EF5E1ABBA}"/>
              </a:ext>
            </a:extLst>
          </p:cNvPr>
          <p:cNvSpPr/>
          <p:nvPr/>
        </p:nvSpPr>
        <p:spPr>
          <a:xfrm>
            <a:off x="4940381" y="5021436"/>
            <a:ext cx="2166151" cy="887767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Can you help my class work out the missing number?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CBD42E-5957-4227-8076-BA1E00C649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7264" y="4431031"/>
            <a:ext cx="1819967" cy="4908398"/>
          </a:xfrm>
          <a:prstGeom prst="rect">
            <a:avLst/>
          </a:prstGeom>
        </p:spPr>
      </p:pic>
      <p:sp>
        <p:nvSpPr>
          <p:cNvPr id="17" name="blank">
            <a:extLst>
              <a:ext uri="{FF2B5EF4-FFF2-40B4-BE49-F238E27FC236}">
                <a16:creationId xmlns:a16="http://schemas.microsoft.com/office/drawing/2014/main" id="{38AF9BDF-460C-4577-AD1D-E4EEEFD9A7BB}"/>
              </a:ext>
            </a:extLst>
          </p:cNvPr>
          <p:cNvSpPr/>
          <p:nvPr/>
        </p:nvSpPr>
        <p:spPr>
          <a:xfrm>
            <a:off x="4625706" y="498527"/>
            <a:ext cx="1286668" cy="18508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try again 2">
            <a:extLst>
              <a:ext uri="{FF2B5EF4-FFF2-40B4-BE49-F238E27FC236}">
                <a16:creationId xmlns:a16="http://schemas.microsoft.com/office/drawing/2014/main" id="{52364112-344C-45B0-AA19-0D8A26E239CB}"/>
              </a:ext>
            </a:extLst>
          </p:cNvPr>
          <p:cNvSpPr/>
          <p:nvPr/>
        </p:nvSpPr>
        <p:spPr>
          <a:xfrm>
            <a:off x="5907972" y="5021436"/>
            <a:ext cx="1224543" cy="464964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Try again.</a:t>
            </a:r>
          </a:p>
        </p:txBody>
      </p:sp>
      <p:sp>
        <p:nvSpPr>
          <p:cNvPr id="24" name="try again 1">
            <a:extLst>
              <a:ext uri="{FF2B5EF4-FFF2-40B4-BE49-F238E27FC236}">
                <a16:creationId xmlns:a16="http://schemas.microsoft.com/office/drawing/2014/main" id="{295796C7-66C4-49CF-80DC-89B4D142C197}"/>
              </a:ext>
            </a:extLst>
          </p:cNvPr>
          <p:cNvSpPr/>
          <p:nvPr/>
        </p:nvSpPr>
        <p:spPr>
          <a:xfrm>
            <a:off x="5914363" y="5021436"/>
            <a:ext cx="1224543" cy="464964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Try again.</a:t>
            </a:r>
          </a:p>
        </p:txBody>
      </p:sp>
      <p:grpSp>
        <p:nvGrpSpPr>
          <p:cNvPr id="61" name="Group 12 top">
            <a:extLst>
              <a:ext uri="{FF2B5EF4-FFF2-40B4-BE49-F238E27FC236}">
                <a16:creationId xmlns:a16="http://schemas.microsoft.com/office/drawing/2014/main" id="{2AD54173-F6DB-4A4E-96A4-3E639A47B990}"/>
              </a:ext>
            </a:extLst>
          </p:cNvPr>
          <p:cNvGrpSpPr/>
          <p:nvPr/>
        </p:nvGrpSpPr>
        <p:grpSpPr>
          <a:xfrm>
            <a:off x="1896806" y="498527"/>
            <a:ext cx="1305409" cy="1850864"/>
            <a:chOff x="1896806" y="498527"/>
            <a:chExt cx="1305409" cy="1850864"/>
          </a:xfrm>
        </p:grpSpPr>
        <p:sp>
          <p:nvSpPr>
            <p:cNvPr id="14" name="8">
              <a:extLst>
                <a:ext uri="{FF2B5EF4-FFF2-40B4-BE49-F238E27FC236}">
                  <a16:creationId xmlns:a16="http://schemas.microsoft.com/office/drawing/2014/main" id="{E4D7D63A-8E50-4939-A9BC-BFFB861D47C6}"/>
                </a:ext>
              </a:extLst>
            </p:cNvPr>
            <p:cNvSpPr/>
            <p:nvPr/>
          </p:nvSpPr>
          <p:spPr>
            <a:xfrm>
              <a:off x="1896806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AD1D480-FB7A-43F2-B386-2DF9E9746778}"/>
                </a:ext>
              </a:extLst>
            </p:cNvPr>
            <p:cNvSpPr txBox="1"/>
            <p:nvPr/>
          </p:nvSpPr>
          <p:spPr>
            <a:xfrm>
              <a:off x="2780475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11</a:t>
              </a: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3A95CDAE-33C9-4FDF-B340-19D1D58906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346436" y="592471"/>
              <a:ext cx="172181" cy="1690226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F81B1F85-3180-42E3-A27E-5CBE927033F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611127" y="2094533"/>
              <a:ext cx="163230" cy="188177"/>
            </a:xfrm>
            <a:prstGeom prst="rect">
              <a:avLst/>
            </a:prstGeom>
          </p:spPr>
        </p:pic>
      </p:grpSp>
      <p:grpSp>
        <p:nvGrpSpPr>
          <p:cNvPr id="60" name="Group 11">
            <a:extLst>
              <a:ext uri="{FF2B5EF4-FFF2-40B4-BE49-F238E27FC236}">
                <a16:creationId xmlns:a16="http://schemas.microsoft.com/office/drawing/2014/main" id="{9AAB60EC-EC35-49A4-B4DA-F9D3269BCB03}"/>
              </a:ext>
            </a:extLst>
          </p:cNvPr>
          <p:cNvGrpSpPr/>
          <p:nvPr/>
        </p:nvGrpSpPr>
        <p:grpSpPr>
          <a:xfrm>
            <a:off x="534557" y="498527"/>
            <a:ext cx="1322524" cy="1850864"/>
            <a:chOff x="534557" y="498527"/>
            <a:chExt cx="1322524" cy="1850864"/>
          </a:xfrm>
        </p:grpSpPr>
        <p:sp>
          <p:nvSpPr>
            <p:cNvPr id="12" name="7">
              <a:extLst>
                <a:ext uri="{FF2B5EF4-FFF2-40B4-BE49-F238E27FC236}">
                  <a16:creationId xmlns:a16="http://schemas.microsoft.com/office/drawing/2014/main" id="{AC48F842-B157-4C61-901F-F88C6E368ACA}"/>
                </a:ext>
              </a:extLst>
            </p:cNvPr>
            <p:cNvSpPr/>
            <p:nvPr/>
          </p:nvSpPr>
          <p:spPr>
            <a:xfrm>
              <a:off x="534557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02D09F9A-928D-4973-984D-015B967EAED7}"/>
                </a:ext>
              </a:extLst>
            </p:cNvPr>
            <p:cNvSpPr txBox="1"/>
            <p:nvPr/>
          </p:nvSpPr>
          <p:spPr>
            <a:xfrm>
              <a:off x="143534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10</a:t>
              </a:r>
            </a:p>
          </p:txBody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4597619F-CB4B-4F80-B77A-4D0641FDEC6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97284" y="581569"/>
              <a:ext cx="171626" cy="1684778"/>
            </a:xfrm>
            <a:prstGeom prst="rect">
              <a:avLst/>
            </a:prstGeom>
          </p:spPr>
        </p:pic>
      </p:grpSp>
      <p:grpSp>
        <p:nvGrpSpPr>
          <p:cNvPr id="62" name="Group 13">
            <a:extLst>
              <a:ext uri="{FF2B5EF4-FFF2-40B4-BE49-F238E27FC236}">
                <a16:creationId xmlns:a16="http://schemas.microsoft.com/office/drawing/2014/main" id="{A28E814B-F20E-4766-A798-32BA137F729B}"/>
              </a:ext>
            </a:extLst>
          </p:cNvPr>
          <p:cNvGrpSpPr/>
          <p:nvPr/>
        </p:nvGrpSpPr>
        <p:grpSpPr>
          <a:xfrm>
            <a:off x="3259055" y="498527"/>
            <a:ext cx="1310427" cy="1850864"/>
            <a:chOff x="3259055" y="498527"/>
            <a:chExt cx="1310427" cy="1850864"/>
          </a:xfrm>
        </p:grpSpPr>
        <p:sp>
          <p:nvSpPr>
            <p:cNvPr id="15" name="9">
              <a:extLst>
                <a:ext uri="{FF2B5EF4-FFF2-40B4-BE49-F238E27FC236}">
                  <a16:creationId xmlns:a16="http://schemas.microsoft.com/office/drawing/2014/main" id="{9BE1EB21-47C0-471A-8666-92E353591E0C}"/>
                </a:ext>
              </a:extLst>
            </p:cNvPr>
            <p:cNvSpPr/>
            <p:nvPr/>
          </p:nvSpPr>
          <p:spPr>
            <a:xfrm>
              <a:off x="3259055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E87192D-E4D2-4435-8FEB-2F03B9D159DE}"/>
                </a:ext>
              </a:extLst>
            </p:cNvPr>
            <p:cNvSpPr txBox="1"/>
            <p:nvPr/>
          </p:nvSpPr>
          <p:spPr>
            <a:xfrm>
              <a:off x="4147742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12</a:t>
              </a:r>
            </a:p>
          </p:txBody>
        </p:sp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569D59A6-3AD9-41F1-9861-5CA7502E07A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01665" y="576132"/>
              <a:ext cx="172181" cy="1690226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4DAD3D2-6982-4DE3-BF01-1464BE2D8F5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-9608" b="78426"/>
            <a:stretch/>
          </p:blipFill>
          <p:spPr>
            <a:xfrm>
              <a:off x="3964883" y="1904899"/>
              <a:ext cx="188721" cy="364635"/>
            </a:xfrm>
            <a:prstGeom prst="rect">
              <a:avLst/>
            </a:prstGeom>
          </p:spPr>
        </p:pic>
      </p:grpSp>
      <p:grpSp>
        <p:nvGrpSpPr>
          <p:cNvPr id="63" name="Group 14">
            <a:extLst>
              <a:ext uri="{FF2B5EF4-FFF2-40B4-BE49-F238E27FC236}">
                <a16:creationId xmlns:a16="http://schemas.microsoft.com/office/drawing/2014/main" id="{B0F0FB5D-574E-461B-B98E-C4A5BC336491}"/>
              </a:ext>
            </a:extLst>
          </p:cNvPr>
          <p:cNvGrpSpPr/>
          <p:nvPr/>
        </p:nvGrpSpPr>
        <p:grpSpPr>
          <a:xfrm>
            <a:off x="5987955" y="504768"/>
            <a:ext cx="1301320" cy="1850864"/>
            <a:chOff x="4621304" y="498527"/>
            <a:chExt cx="1301320" cy="1850864"/>
          </a:xfrm>
        </p:grpSpPr>
        <p:sp>
          <p:nvSpPr>
            <p:cNvPr id="16" name="10">
              <a:extLst>
                <a:ext uri="{FF2B5EF4-FFF2-40B4-BE49-F238E27FC236}">
                  <a16:creationId xmlns:a16="http://schemas.microsoft.com/office/drawing/2014/main" id="{C26C7059-034A-4877-8381-731944428B26}"/>
                </a:ext>
              </a:extLst>
            </p:cNvPr>
            <p:cNvSpPr/>
            <p:nvPr/>
          </p:nvSpPr>
          <p:spPr>
            <a:xfrm>
              <a:off x="4621304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D195428-927B-4EC7-9F0D-79A1B2DA73FE}"/>
                </a:ext>
              </a:extLst>
            </p:cNvPr>
            <p:cNvSpPr txBox="1"/>
            <p:nvPr/>
          </p:nvSpPr>
          <p:spPr>
            <a:xfrm>
              <a:off x="5500884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14</a:t>
              </a:r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FFABDBD0-6B93-4DC3-AC94-E21A173DE316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046299" y="578901"/>
              <a:ext cx="170566" cy="1674372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26D54E00-37CD-411F-A632-230D4436422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16926" b="58685"/>
            <a:stretch/>
          </p:blipFill>
          <p:spPr>
            <a:xfrm>
              <a:off x="5301447" y="1567111"/>
              <a:ext cx="199437" cy="691763"/>
            </a:xfrm>
            <a:prstGeom prst="rect">
              <a:avLst/>
            </a:prstGeom>
          </p:spPr>
        </p:pic>
      </p:grpSp>
      <p:grpSp>
        <p:nvGrpSpPr>
          <p:cNvPr id="64" name="Group 16">
            <a:extLst>
              <a:ext uri="{FF2B5EF4-FFF2-40B4-BE49-F238E27FC236}">
                <a16:creationId xmlns:a16="http://schemas.microsoft.com/office/drawing/2014/main" id="{7B0719C1-7516-46DE-823D-B185EEF523D1}"/>
              </a:ext>
            </a:extLst>
          </p:cNvPr>
          <p:cNvGrpSpPr/>
          <p:nvPr/>
        </p:nvGrpSpPr>
        <p:grpSpPr>
          <a:xfrm>
            <a:off x="7345802" y="498527"/>
            <a:ext cx="1325959" cy="1850864"/>
            <a:chOff x="7345802" y="498527"/>
            <a:chExt cx="1325959" cy="1850864"/>
          </a:xfrm>
        </p:grpSpPr>
        <p:sp>
          <p:nvSpPr>
            <p:cNvPr id="18" name="blank">
              <a:extLst>
                <a:ext uri="{FF2B5EF4-FFF2-40B4-BE49-F238E27FC236}">
                  <a16:creationId xmlns:a16="http://schemas.microsoft.com/office/drawing/2014/main" id="{8B84445B-09C0-4054-AA2C-6B96170FA951}"/>
                </a:ext>
              </a:extLst>
            </p:cNvPr>
            <p:cNvSpPr/>
            <p:nvPr/>
          </p:nvSpPr>
          <p:spPr>
            <a:xfrm>
              <a:off x="7345802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FBC4597-B588-4D2C-9CBF-F7FE892C6967}"/>
                </a:ext>
              </a:extLst>
            </p:cNvPr>
            <p:cNvSpPr txBox="1"/>
            <p:nvPr/>
          </p:nvSpPr>
          <p:spPr>
            <a:xfrm>
              <a:off x="825002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15</a:t>
              </a:r>
            </a:p>
          </p:txBody>
        </p: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ED566AEB-AB71-49C9-AF1F-57985309D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774771" y="594257"/>
              <a:ext cx="170566" cy="1674372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A8C298C6-1A53-4568-9085-0189ABBB96A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4127" b="48916"/>
            <a:stretch/>
          </p:blipFill>
          <p:spPr>
            <a:xfrm>
              <a:off x="8033124" y="1411016"/>
              <a:ext cx="177606" cy="855343"/>
            </a:xfrm>
            <a:prstGeom prst="rect">
              <a:avLst/>
            </a:prstGeom>
          </p:spPr>
        </p:pic>
      </p:grpSp>
      <p:grpSp>
        <p:nvGrpSpPr>
          <p:cNvPr id="13" name="Group 15">
            <a:extLst>
              <a:ext uri="{FF2B5EF4-FFF2-40B4-BE49-F238E27FC236}">
                <a16:creationId xmlns:a16="http://schemas.microsoft.com/office/drawing/2014/main" id="{EF2D1EAE-E0F4-4F06-BF9B-7A899E8B016D}"/>
              </a:ext>
            </a:extLst>
          </p:cNvPr>
          <p:cNvGrpSpPr/>
          <p:nvPr/>
        </p:nvGrpSpPr>
        <p:grpSpPr>
          <a:xfrm>
            <a:off x="1946736" y="4428265"/>
            <a:ext cx="1309872" cy="1853630"/>
            <a:chOff x="1946736" y="4428265"/>
            <a:chExt cx="1309872" cy="1853630"/>
          </a:xfrm>
        </p:grpSpPr>
        <p:sp>
          <p:nvSpPr>
            <p:cNvPr id="21" name="14">
              <a:extLst>
                <a:ext uri="{FF2B5EF4-FFF2-40B4-BE49-F238E27FC236}">
                  <a16:creationId xmlns:a16="http://schemas.microsoft.com/office/drawing/2014/main" id="{2DE7CBD4-949F-4426-9E70-9948E69E2768}"/>
                </a:ext>
              </a:extLst>
            </p:cNvPr>
            <p:cNvSpPr/>
            <p:nvPr/>
          </p:nvSpPr>
          <p:spPr>
            <a:xfrm>
              <a:off x="1946736" y="4431031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4BB2774B-B21C-4813-96EA-45A3E08BFA8E}"/>
                </a:ext>
              </a:extLst>
            </p:cNvPr>
            <p:cNvSpPr txBox="1"/>
            <p:nvPr/>
          </p:nvSpPr>
          <p:spPr>
            <a:xfrm>
              <a:off x="2834868" y="4428265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11</a:t>
              </a:r>
            </a:p>
          </p:txBody>
        </p: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59DCF56C-DB65-4044-B1DF-B0292209AF19}"/>
                </a:ext>
              </a:extLst>
            </p:cNvPr>
            <p:cNvGrpSpPr/>
            <p:nvPr/>
          </p:nvGrpSpPr>
          <p:grpSpPr>
            <a:xfrm>
              <a:off x="2366800" y="4509901"/>
              <a:ext cx="405950" cy="1681101"/>
              <a:chOff x="1037596" y="362393"/>
              <a:chExt cx="468723" cy="1941053"/>
            </a:xfrm>
          </p:grpSpPr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id="{F3566A04-796E-4655-97CE-480279F019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1037596" y="362393"/>
                <a:ext cx="196981" cy="1933681"/>
              </a:xfrm>
              <a:prstGeom prst="rect">
                <a:avLst/>
              </a:prstGeom>
            </p:spPr>
          </p:pic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A8D36787-0C9C-4E2C-9EBF-5D700FFAE5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1309338" y="2076359"/>
                <a:ext cx="196981" cy="227087"/>
              </a:xfrm>
              <a:prstGeom prst="rect">
                <a:avLst/>
              </a:prstGeom>
            </p:spPr>
          </p:pic>
        </p:grpSp>
      </p:grpSp>
      <p:grpSp>
        <p:nvGrpSpPr>
          <p:cNvPr id="59" name="Group 17">
            <a:extLst>
              <a:ext uri="{FF2B5EF4-FFF2-40B4-BE49-F238E27FC236}">
                <a16:creationId xmlns:a16="http://schemas.microsoft.com/office/drawing/2014/main" id="{100CB552-C86A-4F63-91CA-74B7D9BD3BEC}"/>
              </a:ext>
            </a:extLst>
          </p:cNvPr>
          <p:cNvGrpSpPr/>
          <p:nvPr/>
        </p:nvGrpSpPr>
        <p:grpSpPr>
          <a:xfrm>
            <a:off x="3305643" y="4428265"/>
            <a:ext cx="1312857" cy="1855846"/>
            <a:chOff x="3305643" y="4428265"/>
            <a:chExt cx="1312857" cy="1855846"/>
          </a:xfrm>
        </p:grpSpPr>
        <p:sp>
          <p:nvSpPr>
            <p:cNvPr id="22" name="18">
              <a:extLst>
                <a:ext uri="{FF2B5EF4-FFF2-40B4-BE49-F238E27FC236}">
                  <a16:creationId xmlns:a16="http://schemas.microsoft.com/office/drawing/2014/main" id="{D47E0513-2FAA-46B5-95C8-4FA474E9A368}"/>
                </a:ext>
              </a:extLst>
            </p:cNvPr>
            <p:cNvSpPr/>
            <p:nvPr/>
          </p:nvSpPr>
          <p:spPr>
            <a:xfrm>
              <a:off x="3305643" y="443324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E13DF54-70A1-4794-B067-E16E53C7A982}"/>
                </a:ext>
              </a:extLst>
            </p:cNvPr>
            <p:cNvSpPr txBox="1"/>
            <p:nvPr/>
          </p:nvSpPr>
          <p:spPr>
            <a:xfrm>
              <a:off x="4196760" y="4428265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16</a:t>
              </a:r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1EB95D9B-CC00-4FB9-BBFC-185E3C9BEF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31088" y="4516285"/>
              <a:ext cx="170601" cy="1674716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49B5748B-7441-4200-8C8A-051E233623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23449" b="39272"/>
            <a:stretch/>
          </p:blipFill>
          <p:spPr>
            <a:xfrm>
              <a:off x="3974867" y="5173973"/>
              <a:ext cx="210605" cy="1017029"/>
            </a:xfrm>
            <a:prstGeom prst="rect">
              <a:avLst/>
            </a:prstGeom>
          </p:spPr>
        </p:pic>
      </p:grpSp>
      <p:grpSp>
        <p:nvGrpSpPr>
          <p:cNvPr id="19" name="Group 12">
            <a:extLst>
              <a:ext uri="{FF2B5EF4-FFF2-40B4-BE49-F238E27FC236}">
                <a16:creationId xmlns:a16="http://schemas.microsoft.com/office/drawing/2014/main" id="{4017FEDD-B112-485E-8898-9D45510E91EB}"/>
              </a:ext>
            </a:extLst>
          </p:cNvPr>
          <p:cNvGrpSpPr/>
          <p:nvPr/>
        </p:nvGrpSpPr>
        <p:grpSpPr>
          <a:xfrm>
            <a:off x="587829" y="4428265"/>
            <a:ext cx="1286668" cy="1853630"/>
            <a:chOff x="587829" y="4428265"/>
            <a:chExt cx="1286668" cy="1853630"/>
          </a:xfrm>
        </p:grpSpPr>
        <p:sp>
          <p:nvSpPr>
            <p:cNvPr id="20" name="12">
              <a:extLst>
                <a:ext uri="{FF2B5EF4-FFF2-40B4-BE49-F238E27FC236}">
                  <a16:creationId xmlns:a16="http://schemas.microsoft.com/office/drawing/2014/main" id="{3735094E-7DAE-4073-9C0E-1E2022900BE4}"/>
                </a:ext>
              </a:extLst>
            </p:cNvPr>
            <p:cNvSpPr/>
            <p:nvPr/>
          </p:nvSpPr>
          <p:spPr>
            <a:xfrm>
              <a:off x="587829" y="4431031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EDD8D1FC-17A5-4F4F-8C8B-8B9E9FFF099A}"/>
                </a:ext>
              </a:extLst>
            </p:cNvPr>
            <p:cNvSpPr txBox="1"/>
            <p:nvPr/>
          </p:nvSpPr>
          <p:spPr>
            <a:xfrm>
              <a:off x="1452757" y="4428265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13</a:t>
              </a:r>
            </a:p>
          </p:txBody>
        </p: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F421FF1-E131-406B-9EFD-D231BFBA415C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03105" y="4516282"/>
              <a:ext cx="170601" cy="1674716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8FF63428-BC47-4F79-AE4C-2CF9A5160D3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3" b="68633"/>
            <a:stretch/>
          </p:blipFill>
          <p:spPr>
            <a:xfrm>
              <a:off x="1266614" y="5662873"/>
              <a:ext cx="170599" cy="52530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26118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3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96296E-6 L 0.44253 -0.57385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18" y="-28704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00"/>
                            </p:stCondLst>
                            <p:childTnLst>
                              <p:par>
                                <p:cTn id="102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17" grpId="0" animBg="1"/>
      <p:bldP spid="17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86B274-A532-492D-8759-A746467C37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69"/>
          <a:stretch/>
        </p:blipFill>
        <p:spPr>
          <a:xfrm>
            <a:off x="484192" y="2424753"/>
            <a:ext cx="1519071" cy="1928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9439007-764D-42CA-B171-0574C0BDB2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4320488" y="2424753"/>
            <a:ext cx="1713901" cy="19281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C1A183-764E-4F23-B046-8F06672E86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5630445" y="2424753"/>
            <a:ext cx="1717684" cy="19281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1D51CD0-9313-4B7A-B802-F11D619DB62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6"/>
          <a:stretch/>
        </p:blipFill>
        <p:spPr>
          <a:xfrm>
            <a:off x="1685102" y="2424753"/>
            <a:ext cx="1631083" cy="19281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8C525B-C724-47B3-925A-0522B904843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44"/>
          <a:stretch/>
        </p:blipFill>
        <p:spPr>
          <a:xfrm>
            <a:off x="3072020" y="2424753"/>
            <a:ext cx="1630324" cy="19281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59588D1-8C62-4E22-ABE1-7D629D3B137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6959162" y="2424753"/>
            <a:ext cx="1727738" cy="1928150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BFB91C92-77A1-4E95-9196-8C1EF5E1ABBA}"/>
              </a:ext>
            </a:extLst>
          </p:cNvPr>
          <p:cNvSpPr/>
          <p:nvPr/>
        </p:nvSpPr>
        <p:spPr>
          <a:xfrm>
            <a:off x="4602550" y="5011708"/>
            <a:ext cx="2404188" cy="1058351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What was the missing number? Can you tell a friend how you worked it out?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CBD42E-5957-4227-8076-BA1E00C649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7264" y="4431031"/>
            <a:ext cx="1819967" cy="4908398"/>
          </a:xfrm>
          <a:prstGeom prst="rect">
            <a:avLst/>
          </a:prstGeom>
        </p:spPr>
      </p:pic>
      <p:grpSp>
        <p:nvGrpSpPr>
          <p:cNvPr id="61" name="Group 12 top">
            <a:extLst>
              <a:ext uri="{FF2B5EF4-FFF2-40B4-BE49-F238E27FC236}">
                <a16:creationId xmlns:a16="http://schemas.microsoft.com/office/drawing/2014/main" id="{2AD54173-F6DB-4A4E-96A4-3E639A47B990}"/>
              </a:ext>
            </a:extLst>
          </p:cNvPr>
          <p:cNvGrpSpPr/>
          <p:nvPr/>
        </p:nvGrpSpPr>
        <p:grpSpPr>
          <a:xfrm>
            <a:off x="1896806" y="498527"/>
            <a:ext cx="1305409" cy="1850864"/>
            <a:chOff x="1896806" y="498527"/>
            <a:chExt cx="1305409" cy="1850864"/>
          </a:xfrm>
        </p:grpSpPr>
        <p:sp>
          <p:nvSpPr>
            <p:cNvPr id="14" name="8">
              <a:extLst>
                <a:ext uri="{FF2B5EF4-FFF2-40B4-BE49-F238E27FC236}">
                  <a16:creationId xmlns:a16="http://schemas.microsoft.com/office/drawing/2014/main" id="{E4D7D63A-8E50-4939-A9BC-BFFB861D47C6}"/>
                </a:ext>
              </a:extLst>
            </p:cNvPr>
            <p:cNvSpPr/>
            <p:nvPr/>
          </p:nvSpPr>
          <p:spPr>
            <a:xfrm>
              <a:off x="1896806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AD1D480-FB7A-43F2-B386-2DF9E9746778}"/>
                </a:ext>
              </a:extLst>
            </p:cNvPr>
            <p:cNvSpPr txBox="1"/>
            <p:nvPr/>
          </p:nvSpPr>
          <p:spPr>
            <a:xfrm>
              <a:off x="2780475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11</a:t>
              </a: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3A95CDAE-33C9-4FDF-B340-19D1D58906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346436" y="592457"/>
              <a:ext cx="172181" cy="1690254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F81B1F85-3180-42E3-A27E-5CBE927033F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611127" y="2094533"/>
              <a:ext cx="163230" cy="188177"/>
            </a:xfrm>
            <a:prstGeom prst="rect">
              <a:avLst/>
            </a:prstGeom>
          </p:spPr>
        </p:pic>
      </p:grpSp>
      <p:grpSp>
        <p:nvGrpSpPr>
          <p:cNvPr id="60" name="Group 11">
            <a:extLst>
              <a:ext uri="{FF2B5EF4-FFF2-40B4-BE49-F238E27FC236}">
                <a16:creationId xmlns:a16="http://schemas.microsoft.com/office/drawing/2014/main" id="{9AAB60EC-EC35-49A4-B4DA-F9D3269BCB03}"/>
              </a:ext>
            </a:extLst>
          </p:cNvPr>
          <p:cNvGrpSpPr/>
          <p:nvPr/>
        </p:nvGrpSpPr>
        <p:grpSpPr>
          <a:xfrm>
            <a:off x="534557" y="498527"/>
            <a:ext cx="1322524" cy="1850864"/>
            <a:chOff x="534557" y="498527"/>
            <a:chExt cx="1322524" cy="1850864"/>
          </a:xfrm>
        </p:grpSpPr>
        <p:sp>
          <p:nvSpPr>
            <p:cNvPr id="12" name="7">
              <a:extLst>
                <a:ext uri="{FF2B5EF4-FFF2-40B4-BE49-F238E27FC236}">
                  <a16:creationId xmlns:a16="http://schemas.microsoft.com/office/drawing/2014/main" id="{AC48F842-B157-4C61-901F-F88C6E368ACA}"/>
                </a:ext>
              </a:extLst>
            </p:cNvPr>
            <p:cNvSpPr/>
            <p:nvPr/>
          </p:nvSpPr>
          <p:spPr>
            <a:xfrm>
              <a:off x="534557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02D09F9A-928D-4973-984D-015B967EAED7}"/>
                </a:ext>
              </a:extLst>
            </p:cNvPr>
            <p:cNvSpPr txBox="1"/>
            <p:nvPr/>
          </p:nvSpPr>
          <p:spPr>
            <a:xfrm>
              <a:off x="143534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10</a:t>
              </a:r>
            </a:p>
          </p:txBody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4597619F-CB4B-4F80-B77A-4D0641FDEC6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97284" y="581558"/>
              <a:ext cx="171626" cy="1684801"/>
            </a:xfrm>
            <a:prstGeom prst="rect">
              <a:avLst/>
            </a:prstGeom>
          </p:spPr>
        </p:pic>
      </p:grpSp>
      <p:grpSp>
        <p:nvGrpSpPr>
          <p:cNvPr id="62" name="Group 13">
            <a:extLst>
              <a:ext uri="{FF2B5EF4-FFF2-40B4-BE49-F238E27FC236}">
                <a16:creationId xmlns:a16="http://schemas.microsoft.com/office/drawing/2014/main" id="{A28E814B-F20E-4766-A798-32BA137F729B}"/>
              </a:ext>
            </a:extLst>
          </p:cNvPr>
          <p:cNvGrpSpPr/>
          <p:nvPr/>
        </p:nvGrpSpPr>
        <p:grpSpPr>
          <a:xfrm>
            <a:off x="3259055" y="498527"/>
            <a:ext cx="1310427" cy="1850864"/>
            <a:chOff x="3259055" y="498527"/>
            <a:chExt cx="1310427" cy="1850864"/>
          </a:xfrm>
        </p:grpSpPr>
        <p:sp>
          <p:nvSpPr>
            <p:cNvPr id="15" name="9">
              <a:extLst>
                <a:ext uri="{FF2B5EF4-FFF2-40B4-BE49-F238E27FC236}">
                  <a16:creationId xmlns:a16="http://schemas.microsoft.com/office/drawing/2014/main" id="{9BE1EB21-47C0-471A-8666-92E353591E0C}"/>
                </a:ext>
              </a:extLst>
            </p:cNvPr>
            <p:cNvSpPr/>
            <p:nvPr/>
          </p:nvSpPr>
          <p:spPr>
            <a:xfrm>
              <a:off x="3259055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E87192D-E4D2-4435-8FEB-2F03B9D159DE}"/>
                </a:ext>
              </a:extLst>
            </p:cNvPr>
            <p:cNvSpPr txBox="1"/>
            <p:nvPr/>
          </p:nvSpPr>
          <p:spPr>
            <a:xfrm>
              <a:off x="4147742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12</a:t>
              </a:r>
            </a:p>
          </p:txBody>
        </p:sp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569D59A6-3AD9-41F1-9861-5CA7502E07A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01665" y="576132"/>
              <a:ext cx="172181" cy="1690227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4DAD3D2-6982-4DE3-BF01-1464BE2D8F5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-9608" b="78426"/>
            <a:stretch/>
          </p:blipFill>
          <p:spPr>
            <a:xfrm>
              <a:off x="3964883" y="1904899"/>
              <a:ext cx="188721" cy="364635"/>
            </a:xfrm>
            <a:prstGeom prst="rect">
              <a:avLst/>
            </a:prstGeom>
          </p:spPr>
        </p:pic>
      </p:grpSp>
      <p:grpSp>
        <p:nvGrpSpPr>
          <p:cNvPr id="63" name="Group 14">
            <a:extLst>
              <a:ext uri="{FF2B5EF4-FFF2-40B4-BE49-F238E27FC236}">
                <a16:creationId xmlns:a16="http://schemas.microsoft.com/office/drawing/2014/main" id="{B0F0FB5D-574E-461B-B98E-C4A5BC336491}"/>
              </a:ext>
            </a:extLst>
          </p:cNvPr>
          <p:cNvGrpSpPr/>
          <p:nvPr/>
        </p:nvGrpSpPr>
        <p:grpSpPr>
          <a:xfrm>
            <a:off x="5987955" y="504768"/>
            <a:ext cx="1301320" cy="1850864"/>
            <a:chOff x="4621304" y="498527"/>
            <a:chExt cx="1301320" cy="1850864"/>
          </a:xfrm>
        </p:grpSpPr>
        <p:sp>
          <p:nvSpPr>
            <p:cNvPr id="16" name="10">
              <a:extLst>
                <a:ext uri="{FF2B5EF4-FFF2-40B4-BE49-F238E27FC236}">
                  <a16:creationId xmlns:a16="http://schemas.microsoft.com/office/drawing/2014/main" id="{C26C7059-034A-4877-8381-731944428B26}"/>
                </a:ext>
              </a:extLst>
            </p:cNvPr>
            <p:cNvSpPr/>
            <p:nvPr/>
          </p:nvSpPr>
          <p:spPr>
            <a:xfrm>
              <a:off x="4621304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D195428-927B-4EC7-9F0D-79A1B2DA73FE}"/>
                </a:ext>
              </a:extLst>
            </p:cNvPr>
            <p:cNvSpPr txBox="1"/>
            <p:nvPr/>
          </p:nvSpPr>
          <p:spPr>
            <a:xfrm>
              <a:off x="5500884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14</a:t>
              </a:r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FFABDBD0-6B93-4DC3-AC94-E21A173DE316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046299" y="578899"/>
              <a:ext cx="170566" cy="1674376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26D54E00-37CD-411F-A632-230D4436422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16926" b="58685"/>
            <a:stretch/>
          </p:blipFill>
          <p:spPr>
            <a:xfrm>
              <a:off x="5301447" y="1567111"/>
              <a:ext cx="199437" cy="691763"/>
            </a:xfrm>
            <a:prstGeom prst="rect">
              <a:avLst/>
            </a:prstGeom>
          </p:spPr>
        </p:pic>
      </p:grpSp>
      <p:grpSp>
        <p:nvGrpSpPr>
          <p:cNvPr id="64" name="Group 16">
            <a:extLst>
              <a:ext uri="{FF2B5EF4-FFF2-40B4-BE49-F238E27FC236}">
                <a16:creationId xmlns:a16="http://schemas.microsoft.com/office/drawing/2014/main" id="{7B0719C1-7516-46DE-823D-B185EEF523D1}"/>
              </a:ext>
            </a:extLst>
          </p:cNvPr>
          <p:cNvGrpSpPr/>
          <p:nvPr/>
        </p:nvGrpSpPr>
        <p:grpSpPr>
          <a:xfrm>
            <a:off x="7345802" y="498527"/>
            <a:ext cx="1325959" cy="1850864"/>
            <a:chOff x="7345802" y="498527"/>
            <a:chExt cx="1325959" cy="1850864"/>
          </a:xfrm>
        </p:grpSpPr>
        <p:sp>
          <p:nvSpPr>
            <p:cNvPr id="18" name="blank">
              <a:extLst>
                <a:ext uri="{FF2B5EF4-FFF2-40B4-BE49-F238E27FC236}">
                  <a16:creationId xmlns:a16="http://schemas.microsoft.com/office/drawing/2014/main" id="{8B84445B-09C0-4054-AA2C-6B96170FA951}"/>
                </a:ext>
              </a:extLst>
            </p:cNvPr>
            <p:cNvSpPr/>
            <p:nvPr/>
          </p:nvSpPr>
          <p:spPr>
            <a:xfrm>
              <a:off x="7345802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FBC4597-B588-4D2C-9CBF-F7FE892C6967}"/>
                </a:ext>
              </a:extLst>
            </p:cNvPr>
            <p:cNvSpPr txBox="1"/>
            <p:nvPr/>
          </p:nvSpPr>
          <p:spPr>
            <a:xfrm>
              <a:off x="825002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15</a:t>
              </a:r>
            </a:p>
          </p:txBody>
        </p: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ED566AEB-AB71-49C9-AF1F-57985309D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774771" y="594252"/>
              <a:ext cx="170566" cy="1674383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A8C298C6-1A53-4568-9085-0189ABBB96A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4127" b="48916"/>
            <a:stretch/>
          </p:blipFill>
          <p:spPr>
            <a:xfrm>
              <a:off x="8033124" y="1411016"/>
              <a:ext cx="177606" cy="855343"/>
            </a:xfrm>
            <a:prstGeom prst="rect">
              <a:avLst/>
            </a:prstGeom>
          </p:spPr>
        </p:pic>
      </p:grpSp>
      <p:grpSp>
        <p:nvGrpSpPr>
          <p:cNvPr id="19" name="Group 12">
            <a:extLst>
              <a:ext uri="{FF2B5EF4-FFF2-40B4-BE49-F238E27FC236}">
                <a16:creationId xmlns:a16="http://schemas.microsoft.com/office/drawing/2014/main" id="{4017FEDD-B112-485E-8898-9D45510E91EB}"/>
              </a:ext>
            </a:extLst>
          </p:cNvPr>
          <p:cNvGrpSpPr/>
          <p:nvPr/>
        </p:nvGrpSpPr>
        <p:grpSpPr>
          <a:xfrm>
            <a:off x="4618049" y="503385"/>
            <a:ext cx="1286668" cy="1853630"/>
            <a:chOff x="587829" y="4428265"/>
            <a:chExt cx="1286668" cy="1853630"/>
          </a:xfrm>
        </p:grpSpPr>
        <p:sp>
          <p:nvSpPr>
            <p:cNvPr id="20" name="12">
              <a:extLst>
                <a:ext uri="{FF2B5EF4-FFF2-40B4-BE49-F238E27FC236}">
                  <a16:creationId xmlns:a16="http://schemas.microsoft.com/office/drawing/2014/main" id="{3735094E-7DAE-4073-9C0E-1E2022900BE4}"/>
                </a:ext>
              </a:extLst>
            </p:cNvPr>
            <p:cNvSpPr/>
            <p:nvPr/>
          </p:nvSpPr>
          <p:spPr>
            <a:xfrm>
              <a:off x="587829" y="4431031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EDD8D1FC-17A5-4F4F-8C8B-8B9E9FFF099A}"/>
                </a:ext>
              </a:extLst>
            </p:cNvPr>
            <p:cNvSpPr txBox="1"/>
            <p:nvPr/>
          </p:nvSpPr>
          <p:spPr>
            <a:xfrm>
              <a:off x="1452757" y="4428265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13</a:t>
              </a:r>
            </a:p>
          </p:txBody>
        </p: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F421FF1-E131-406B-9EFD-D231BFBA415C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03105" y="4516278"/>
              <a:ext cx="170601" cy="1674724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8FF63428-BC47-4F79-AE4C-2CF9A5160D3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3" b="68633"/>
            <a:stretch/>
          </p:blipFill>
          <p:spPr>
            <a:xfrm>
              <a:off x="1266614" y="5662873"/>
              <a:ext cx="170599" cy="52530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618541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86B274-A532-492D-8759-A746467C37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69"/>
          <a:stretch/>
        </p:blipFill>
        <p:spPr>
          <a:xfrm>
            <a:off x="484192" y="2424753"/>
            <a:ext cx="1519071" cy="1928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9439007-764D-42CA-B171-0574C0BDB2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4320488" y="2424753"/>
            <a:ext cx="1713901" cy="19281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C1A183-764E-4F23-B046-8F06672E86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5630445" y="2424753"/>
            <a:ext cx="1717684" cy="19281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1D51CD0-9313-4B7A-B802-F11D619DB62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6"/>
          <a:stretch/>
        </p:blipFill>
        <p:spPr>
          <a:xfrm>
            <a:off x="1685102" y="2424753"/>
            <a:ext cx="1631083" cy="19281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8C525B-C724-47B3-925A-0522B904843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44"/>
          <a:stretch/>
        </p:blipFill>
        <p:spPr>
          <a:xfrm>
            <a:off x="3072020" y="2424753"/>
            <a:ext cx="1630324" cy="19281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59588D1-8C62-4E22-ABE1-7D629D3B137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6959162" y="2424753"/>
            <a:ext cx="1727738" cy="1928150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BFB91C92-77A1-4E95-9196-8C1EF5E1ABBA}"/>
              </a:ext>
            </a:extLst>
          </p:cNvPr>
          <p:cNvSpPr/>
          <p:nvPr/>
        </p:nvSpPr>
        <p:spPr>
          <a:xfrm>
            <a:off x="4940381" y="5021436"/>
            <a:ext cx="2166151" cy="887767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Can you help my class work out the missing number?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CBD42E-5957-4227-8076-BA1E00C649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7264" y="4431031"/>
            <a:ext cx="1819967" cy="4908398"/>
          </a:xfrm>
          <a:prstGeom prst="rect">
            <a:avLst/>
          </a:prstGeom>
        </p:spPr>
      </p:pic>
      <p:sp>
        <p:nvSpPr>
          <p:cNvPr id="17" name="blank">
            <a:extLst>
              <a:ext uri="{FF2B5EF4-FFF2-40B4-BE49-F238E27FC236}">
                <a16:creationId xmlns:a16="http://schemas.microsoft.com/office/drawing/2014/main" id="{38AF9BDF-460C-4577-AD1D-E4EEEFD9A7BB}"/>
              </a:ext>
            </a:extLst>
          </p:cNvPr>
          <p:cNvSpPr/>
          <p:nvPr/>
        </p:nvSpPr>
        <p:spPr>
          <a:xfrm>
            <a:off x="4619572" y="491523"/>
            <a:ext cx="1286668" cy="18508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try again 2">
            <a:extLst>
              <a:ext uri="{FF2B5EF4-FFF2-40B4-BE49-F238E27FC236}">
                <a16:creationId xmlns:a16="http://schemas.microsoft.com/office/drawing/2014/main" id="{52364112-344C-45B0-AA19-0D8A26E239CB}"/>
              </a:ext>
            </a:extLst>
          </p:cNvPr>
          <p:cNvSpPr/>
          <p:nvPr/>
        </p:nvSpPr>
        <p:spPr>
          <a:xfrm>
            <a:off x="5907972" y="5021436"/>
            <a:ext cx="1224543" cy="464964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Try again.</a:t>
            </a:r>
          </a:p>
        </p:txBody>
      </p:sp>
      <p:sp>
        <p:nvSpPr>
          <p:cNvPr id="24" name="try again 1">
            <a:extLst>
              <a:ext uri="{FF2B5EF4-FFF2-40B4-BE49-F238E27FC236}">
                <a16:creationId xmlns:a16="http://schemas.microsoft.com/office/drawing/2014/main" id="{295796C7-66C4-49CF-80DC-89B4D142C197}"/>
              </a:ext>
            </a:extLst>
          </p:cNvPr>
          <p:cNvSpPr/>
          <p:nvPr/>
        </p:nvSpPr>
        <p:spPr>
          <a:xfrm>
            <a:off x="5903196" y="5000352"/>
            <a:ext cx="1224543" cy="464964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Try again.</a:t>
            </a:r>
          </a:p>
        </p:txBody>
      </p:sp>
      <p:grpSp>
        <p:nvGrpSpPr>
          <p:cNvPr id="59" name="Group 17">
            <a:extLst>
              <a:ext uri="{FF2B5EF4-FFF2-40B4-BE49-F238E27FC236}">
                <a16:creationId xmlns:a16="http://schemas.microsoft.com/office/drawing/2014/main" id="{100CB552-C86A-4F63-91CA-74B7D9BD3BEC}"/>
              </a:ext>
            </a:extLst>
          </p:cNvPr>
          <p:cNvGrpSpPr/>
          <p:nvPr/>
        </p:nvGrpSpPr>
        <p:grpSpPr>
          <a:xfrm>
            <a:off x="3305643" y="4428265"/>
            <a:ext cx="1312857" cy="1855846"/>
            <a:chOff x="3305643" y="4428265"/>
            <a:chExt cx="1312857" cy="1855846"/>
          </a:xfrm>
        </p:grpSpPr>
        <p:sp>
          <p:nvSpPr>
            <p:cNvPr id="22" name="18">
              <a:extLst>
                <a:ext uri="{FF2B5EF4-FFF2-40B4-BE49-F238E27FC236}">
                  <a16:creationId xmlns:a16="http://schemas.microsoft.com/office/drawing/2014/main" id="{D47E0513-2FAA-46B5-95C8-4FA474E9A368}"/>
                </a:ext>
              </a:extLst>
            </p:cNvPr>
            <p:cNvSpPr/>
            <p:nvPr/>
          </p:nvSpPr>
          <p:spPr>
            <a:xfrm>
              <a:off x="3305643" y="443324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E13DF54-70A1-4794-B067-E16E53C7A982}"/>
                </a:ext>
              </a:extLst>
            </p:cNvPr>
            <p:cNvSpPr txBox="1"/>
            <p:nvPr/>
          </p:nvSpPr>
          <p:spPr>
            <a:xfrm>
              <a:off x="4144740" y="4428265"/>
              <a:ext cx="4737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20</a:t>
              </a:r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1EB95D9B-CC00-4FB9-BBFC-185E3C9BEF3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384473" y="4787740"/>
              <a:ext cx="542063" cy="1355157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49B5748B-7441-4200-8C8A-051E2336239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980724" y="4787738"/>
              <a:ext cx="542062" cy="1355156"/>
            </a:xfrm>
            <a:prstGeom prst="rect">
              <a:avLst/>
            </a:prstGeom>
          </p:spPr>
        </p:pic>
      </p:grpSp>
      <p:grpSp>
        <p:nvGrpSpPr>
          <p:cNvPr id="19" name="Group 12">
            <a:extLst>
              <a:ext uri="{FF2B5EF4-FFF2-40B4-BE49-F238E27FC236}">
                <a16:creationId xmlns:a16="http://schemas.microsoft.com/office/drawing/2014/main" id="{4017FEDD-B112-485E-8898-9D45510E91EB}"/>
              </a:ext>
            </a:extLst>
          </p:cNvPr>
          <p:cNvGrpSpPr/>
          <p:nvPr/>
        </p:nvGrpSpPr>
        <p:grpSpPr>
          <a:xfrm>
            <a:off x="587829" y="4428265"/>
            <a:ext cx="1286668" cy="1853630"/>
            <a:chOff x="587829" y="4428265"/>
            <a:chExt cx="1286668" cy="1853630"/>
          </a:xfrm>
        </p:grpSpPr>
        <p:sp>
          <p:nvSpPr>
            <p:cNvPr id="20" name="12">
              <a:extLst>
                <a:ext uri="{FF2B5EF4-FFF2-40B4-BE49-F238E27FC236}">
                  <a16:creationId xmlns:a16="http://schemas.microsoft.com/office/drawing/2014/main" id="{3735094E-7DAE-4073-9C0E-1E2022900BE4}"/>
                </a:ext>
              </a:extLst>
            </p:cNvPr>
            <p:cNvSpPr/>
            <p:nvPr/>
          </p:nvSpPr>
          <p:spPr>
            <a:xfrm>
              <a:off x="587829" y="4431031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EDD8D1FC-17A5-4F4F-8C8B-8B9E9FFF099A}"/>
                </a:ext>
              </a:extLst>
            </p:cNvPr>
            <p:cNvSpPr txBox="1"/>
            <p:nvPr/>
          </p:nvSpPr>
          <p:spPr>
            <a:xfrm>
              <a:off x="1452757" y="4428265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11</a:t>
              </a:r>
            </a:p>
          </p:txBody>
        </p: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F421FF1-E131-406B-9EFD-D231BFBA415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71280" y="4787738"/>
              <a:ext cx="542063" cy="1355157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8FF63428-BC47-4F79-AE4C-2CF9A5160D3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278092" y="5861537"/>
              <a:ext cx="288840" cy="289800"/>
            </a:xfrm>
            <a:prstGeom prst="rect">
              <a:avLst/>
            </a:prstGeom>
          </p:spPr>
        </p:pic>
      </p:grpSp>
      <p:grpSp>
        <p:nvGrpSpPr>
          <p:cNvPr id="61" name="Group 12 top">
            <a:extLst>
              <a:ext uri="{FF2B5EF4-FFF2-40B4-BE49-F238E27FC236}">
                <a16:creationId xmlns:a16="http://schemas.microsoft.com/office/drawing/2014/main" id="{2AD54173-F6DB-4A4E-96A4-3E639A47B990}"/>
              </a:ext>
            </a:extLst>
          </p:cNvPr>
          <p:cNvGrpSpPr/>
          <p:nvPr/>
        </p:nvGrpSpPr>
        <p:grpSpPr>
          <a:xfrm>
            <a:off x="1896806" y="498527"/>
            <a:ext cx="1305409" cy="1850864"/>
            <a:chOff x="1896806" y="498527"/>
            <a:chExt cx="1305409" cy="1850864"/>
          </a:xfrm>
        </p:grpSpPr>
        <p:sp>
          <p:nvSpPr>
            <p:cNvPr id="14" name="8">
              <a:extLst>
                <a:ext uri="{FF2B5EF4-FFF2-40B4-BE49-F238E27FC236}">
                  <a16:creationId xmlns:a16="http://schemas.microsoft.com/office/drawing/2014/main" id="{E4D7D63A-8E50-4939-A9BC-BFFB861D47C6}"/>
                </a:ext>
              </a:extLst>
            </p:cNvPr>
            <p:cNvSpPr/>
            <p:nvPr/>
          </p:nvSpPr>
          <p:spPr>
            <a:xfrm>
              <a:off x="1896806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AD1D480-FB7A-43F2-B386-2DF9E9746778}"/>
                </a:ext>
              </a:extLst>
            </p:cNvPr>
            <p:cNvSpPr txBox="1"/>
            <p:nvPr/>
          </p:nvSpPr>
          <p:spPr>
            <a:xfrm>
              <a:off x="2780475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15</a:t>
              </a: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3A95CDAE-33C9-4FDF-B340-19D1D58906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975636" y="867859"/>
              <a:ext cx="542063" cy="1355157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F81B1F85-3180-42E3-A27E-5CBE927033F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585865" y="1423959"/>
              <a:ext cx="529443" cy="795047"/>
            </a:xfrm>
            <a:prstGeom prst="rect">
              <a:avLst/>
            </a:prstGeom>
          </p:spPr>
        </p:pic>
      </p:grpSp>
      <p:grpSp>
        <p:nvGrpSpPr>
          <p:cNvPr id="60" name="Group 11">
            <a:extLst>
              <a:ext uri="{FF2B5EF4-FFF2-40B4-BE49-F238E27FC236}">
                <a16:creationId xmlns:a16="http://schemas.microsoft.com/office/drawing/2014/main" id="{9AAB60EC-EC35-49A4-B4DA-F9D3269BCB03}"/>
              </a:ext>
            </a:extLst>
          </p:cNvPr>
          <p:cNvGrpSpPr/>
          <p:nvPr/>
        </p:nvGrpSpPr>
        <p:grpSpPr>
          <a:xfrm>
            <a:off x="534557" y="498527"/>
            <a:ext cx="1322524" cy="1850864"/>
            <a:chOff x="534557" y="498527"/>
            <a:chExt cx="1322524" cy="1850864"/>
          </a:xfrm>
        </p:grpSpPr>
        <p:sp>
          <p:nvSpPr>
            <p:cNvPr id="12" name="7">
              <a:extLst>
                <a:ext uri="{FF2B5EF4-FFF2-40B4-BE49-F238E27FC236}">
                  <a16:creationId xmlns:a16="http://schemas.microsoft.com/office/drawing/2014/main" id="{AC48F842-B157-4C61-901F-F88C6E368ACA}"/>
                </a:ext>
              </a:extLst>
            </p:cNvPr>
            <p:cNvSpPr/>
            <p:nvPr/>
          </p:nvSpPr>
          <p:spPr>
            <a:xfrm>
              <a:off x="534557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02D09F9A-928D-4973-984D-015B967EAED7}"/>
                </a:ext>
              </a:extLst>
            </p:cNvPr>
            <p:cNvSpPr txBox="1"/>
            <p:nvPr/>
          </p:nvSpPr>
          <p:spPr>
            <a:xfrm>
              <a:off x="143534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14</a:t>
              </a:r>
            </a:p>
          </p:txBody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4597619F-CB4B-4F80-B77A-4D0641FDEC6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02237" y="867858"/>
              <a:ext cx="542063" cy="1355157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B2665735-8A3B-4120-9001-486C872C26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96122" y="1680051"/>
              <a:ext cx="542063" cy="542963"/>
            </a:xfrm>
            <a:prstGeom prst="rect">
              <a:avLst/>
            </a:prstGeom>
          </p:spPr>
        </p:pic>
      </p:grpSp>
      <p:grpSp>
        <p:nvGrpSpPr>
          <p:cNvPr id="62" name="Group 13">
            <a:extLst>
              <a:ext uri="{FF2B5EF4-FFF2-40B4-BE49-F238E27FC236}">
                <a16:creationId xmlns:a16="http://schemas.microsoft.com/office/drawing/2014/main" id="{A28E814B-F20E-4766-A798-32BA137F729B}"/>
              </a:ext>
            </a:extLst>
          </p:cNvPr>
          <p:cNvGrpSpPr/>
          <p:nvPr/>
        </p:nvGrpSpPr>
        <p:grpSpPr>
          <a:xfrm>
            <a:off x="3259055" y="498527"/>
            <a:ext cx="1310427" cy="1850864"/>
            <a:chOff x="3259055" y="498527"/>
            <a:chExt cx="1310427" cy="1850864"/>
          </a:xfrm>
        </p:grpSpPr>
        <p:sp>
          <p:nvSpPr>
            <p:cNvPr id="15" name="9">
              <a:extLst>
                <a:ext uri="{FF2B5EF4-FFF2-40B4-BE49-F238E27FC236}">
                  <a16:creationId xmlns:a16="http://schemas.microsoft.com/office/drawing/2014/main" id="{9BE1EB21-47C0-471A-8666-92E353591E0C}"/>
                </a:ext>
              </a:extLst>
            </p:cNvPr>
            <p:cNvSpPr/>
            <p:nvPr/>
          </p:nvSpPr>
          <p:spPr>
            <a:xfrm>
              <a:off x="3259055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E87192D-E4D2-4435-8FEB-2F03B9D159DE}"/>
                </a:ext>
              </a:extLst>
            </p:cNvPr>
            <p:cNvSpPr txBox="1"/>
            <p:nvPr/>
          </p:nvSpPr>
          <p:spPr>
            <a:xfrm>
              <a:off x="4147742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16</a:t>
              </a:r>
            </a:p>
          </p:txBody>
        </p:sp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569D59A6-3AD9-41F1-9861-5CA7502E07A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337795" y="867857"/>
              <a:ext cx="542063" cy="1355157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4DAD3D2-6982-4DE3-BF01-1464BE2D8F5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945211" y="1423959"/>
              <a:ext cx="532859" cy="800176"/>
            </a:xfrm>
            <a:prstGeom prst="rect">
              <a:avLst/>
            </a:prstGeom>
          </p:spPr>
        </p:pic>
      </p:grpSp>
      <p:grpSp>
        <p:nvGrpSpPr>
          <p:cNvPr id="63" name="Group 14">
            <a:extLst>
              <a:ext uri="{FF2B5EF4-FFF2-40B4-BE49-F238E27FC236}">
                <a16:creationId xmlns:a16="http://schemas.microsoft.com/office/drawing/2014/main" id="{B0F0FB5D-574E-461B-B98E-C4A5BC336491}"/>
              </a:ext>
            </a:extLst>
          </p:cNvPr>
          <p:cNvGrpSpPr/>
          <p:nvPr/>
        </p:nvGrpSpPr>
        <p:grpSpPr>
          <a:xfrm>
            <a:off x="5984390" y="498527"/>
            <a:ext cx="1301320" cy="1850864"/>
            <a:chOff x="4621304" y="498527"/>
            <a:chExt cx="1301320" cy="1850864"/>
          </a:xfrm>
        </p:grpSpPr>
        <p:sp>
          <p:nvSpPr>
            <p:cNvPr id="16" name="10">
              <a:extLst>
                <a:ext uri="{FF2B5EF4-FFF2-40B4-BE49-F238E27FC236}">
                  <a16:creationId xmlns:a16="http://schemas.microsoft.com/office/drawing/2014/main" id="{C26C7059-034A-4877-8381-731944428B26}"/>
                </a:ext>
              </a:extLst>
            </p:cNvPr>
            <p:cNvSpPr/>
            <p:nvPr/>
          </p:nvSpPr>
          <p:spPr>
            <a:xfrm>
              <a:off x="4621304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D195428-927B-4EC7-9F0D-79A1B2DA73FE}"/>
                </a:ext>
              </a:extLst>
            </p:cNvPr>
            <p:cNvSpPr txBox="1"/>
            <p:nvPr/>
          </p:nvSpPr>
          <p:spPr>
            <a:xfrm>
              <a:off x="5500884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18</a:t>
              </a:r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FFABDBD0-6B93-4DC3-AC94-E21A173DE31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702344" y="867856"/>
              <a:ext cx="542063" cy="1355157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26D54E00-37CD-411F-A632-230D443642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296229" y="1138438"/>
              <a:ext cx="542063" cy="1083226"/>
            </a:xfrm>
            <a:prstGeom prst="rect">
              <a:avLst/>
            </a:prstGeom>
          </p:spPr>
        </p:pic>
      </p:grpSp>
      <p:grpSp>
        <p:nvGrpSpPr>
          <p:cNvPr id="64" name="Group 16">
            <a:extLst>
              <a:ext uri="{FF2B5EF4-FFF2-40B4-BE49-F238E27FC236}">
                <a16:creationId xmlns:a16="http://schemas.microsoft.com/office/drawing/2014/main" id="{7B0719C1-7516-46DE-823D-B185EEF523D1}"/>
              </a:ext>
            </a:extLst>
          </p:cNvPr>
          <p:cNvGrpSpPr/>
          <p:nvPr/>
        </p:nvGrpSpPr>
        <p:grpSpPr>
          <a:xfrm>
            <a:off x="7345802" y="498527"/>
            <a:ext cx="1325959" cy="1850864"/>
            <a:chOff x="7345802" y="498527"/>
            <a:chExt cx="1325959" cy="1850864"/>
          </a:xfrm>
        </p:grpSpPr>
        <p:sp>
          <p:nvSpPr>
            <p:cNvPr id="18" name="blank">
              <a:extLst>
                <a:ext uri="{FF2B5EF4-FFF2-40B4-BE49-F238E27FC236}">
                  <a16:creationId xmlns:a16="http://schemas.microsoft.com/office/drawing/2014/main" id="{8B84445B-09C0-4054-AA2C-6B96170FA951}"/>
                </a:ext>
              </a:extLst>
            </p:cNvPr>
            <p:cNvSpPr/>
            <p:nvPr/>
          </p:nvSpPr>
          <p:spPr>
            <a:xfrm>
              <a:off x="7345802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FBC4597-B588-4D2C-9CBF-F7FE892C6967}"/>
                </a:ext>
              </a:extLst>
            </p:cNvPr>
            <p:cNvSpPr txBox="1"/>
            <p:nvPr/>
          </p:nvSpPr>
          <p:spPr>
            <a:xfrm>
              <a:off x="825002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19</a:t>
              </a:r>
            </a:p>
          </p:txBody>
        </p: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ED566AEB-AB71-49C9-AF1F-57985309D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18809" y="867855"/>
              <a:ext cx="542063" cy="1355157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A8C298C6-1A53-4568-9085-0189ABBB96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033879" y="863846"/>
              <a:ext cx="542063" cy="1355160"/>
            </a:xfrm>
            <a:prstGeom prst="rect">
              <a:avLst/>
            </a:prstGeom>
          </p:spPr>
        </p:pic>
      </p:grpSp>
      <p:grpSp>
        <p:nvGrpSpPr>
          <p:cNvPr id="13" name="Group 15">
            <a:extLst>
              <a:ext uri="{FF2B5EF4-FFF2-40B4-BE49-F238E27FC236}">
                <a16:creationId xmlns:a16="http://schemas.microsoft.com/office/drawing/2014/main" id="{EF2D1EAE-E0F4-4F06-BF9B-7A899E8B016D}"/>
              </a:ext>
            </a:extLst>
          </p:cNvPr>
          <p:cNvGrpSpPr/>
          <p:nvPr/>
        </p:nvGrpSpPr>
        <p:grpSpPr>
          <a:xfrm>
            <a:off x="1946736" y="4428265"/>
            <a:ext cx="1309872" cy="1853630"/>
            <a:chOff x="1946736" y="4428265"/>
            <a:chExt cx="1309872" cy="1853630"/>
          </a:xfrm>
        </p:grpSpPr>
        <p:sp>
          <p:nvSpPr>
            <p:cNvPr id="21" name="14">
              <a:extLst>
                <a:ext uri="{FF2B5EF4-FFF2-40B4-BE49-F238E27FC236}">
                  <a16:creationId xmlns:a16="http://schemas.microsoft.com/office/drawing/2014/main" id="{2DE7CBD4-949F-4426-9E70-9948E69E2768}"/>
                </a:ext>
              </a:extLst>
            </p:cNvPr>
            <p:cNvSpPr/>
            <p:nvPr/>
          </p:nvSpPr>
          <p:spPr>
            <a:xfrm>
              <a:off x="1946736" y="4431031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4BB2774B-B21C-4813-96EA-45A3E08BFA8E}"/>
                </a:ext>
              </a:extLst>
            </p:cNvPr>
            <p:cNvSpPr txBox="1"/>
            <p:nvPr/>
          </p:nvSpPr>
          <p:spPr>
            <a:xfrm>
              <a:off x="2834868" y="4428265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17</a:t>
              </a:r>
            </a:p>
          </p:txBody>
        </p: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59DCF56C-DB65-4044-B1DF-B0292209AF19}"/>
                </a:ext>
              </a:extLst>
            </p:cNvPr>
            <p:cNvGrpSpPr/>
            <p:nvPr/>
          </p:nvGrpSpPr>
          <p:grpSpPr>
            <a:xfrm>
              <a:off x="2003263" y="4787739"/>
              <a:ext cx="1163006" cy="1355157"/>
              <a:chOff x="617844" y="683193"/>
              <a:chExt cx="1342843" cy="1564707"/>
            </a:xfrm>
          </p:grpSpPr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id="{F3566A04-796E-4655-97CE-480279F019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617844" y="683193"/>
                <a:ext cx="625883" cy="1564707"/>
              </a:xfrm>
              <a:prstGeom prst="rect">
                <a:avLst/>
              </a:prstGeom>
            </p:spPr>
          </p:pic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A8D36787-0C9C-4E2C-9EBF-5D700FFAE5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1334453" y="989168"/>
                <a:ext cx="626234" cy="1252468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723180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0.29306 -0.57315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53" y="-28657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00"/>
                            </p:stCondLst>
                            <p:childTnLst>
                              <p:par>
                                <p:cTn id="102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3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17" grpId="0" animBg="1"/>
      <p:bldP spid="17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86B274-A532-492D-8759-A746467C37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69"/>
          <a:stretch/>
        </p:blipFill>
        <p:spPr>
          <a:xfrm>
            <a:off x="484192" y="2424753"/>
            <a:ext cx="1519071" cy="1928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9439007-764D-42CA-B171-0574C0BDB2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4320488" y="2424753"/>
            <a:ext cx="1713901" cy="19281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C1A183-764E-4F23-B046-8F06672E86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5630445" y="2424753"/>
            <a:ext cx="1717684" cy="19281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1D51CD0-9313-4B7A-B802-F11D619DB62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6"/>
          <a:stretch/>
        </p:blipFill>
        <p:spPr>
          <a:xfrm>
            <a:off x="1685102" y="2424753"/>
            <a:ext cx="1631083" cy="19281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8C525B-C724-47B3-925A-0522B904843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44"/>
          <a:stretch/>
        </p:blipFill>
        <p:spPr>
          <a:xfrm>
            <a:off x="3072020" y="2424753"/>
            <a:ext cx="1630324" cy="19281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59588D1-8C62-4E22-ABE1-7D629D3B137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6959162" y="2424753"/>
            <a:ext cx="1727738" cy="1928150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BFB91C92-77A1-4E95-9196-8C1EF5E1ABBA}"/>
              </a:ext>
            </a:extLst>
          </p:cNvPr>
          <p:cNvSpPr/>
          <p:nvPr/>
        </p:nvSpPr>
        <p:spPr>
          <a:xfrm>
            <a:off x="4458445" y="4869036"/>
            <a:ext cx="2500717" cy="1338037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What was the missing number? Can you work with a partner to show the missing number on your fingers?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CBD42E-5957-4227-8076-BA1E00C649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7264" y="4431031"/>
            <a:ext cx="1819967" cy="4908398"/>
          </a:xfrm>
          <a:prstGeom prst="rect">
            <a:avLst/>
          </a:prstGeom>
        </p:spPr>
      </p:pic>
      <p:grpSp>
        <p:nvGrpSpPr>
          <p:cNvPr id="61" name="Group 12 top">
            <a:extLst>
              <a:ext uri="{FF2B5EF4-FFF2-40B4-BE49-F238E27FC236}">
                <a16:creationId xmlns:a16="http://schemas.microsoft.com/office/drawing/2014/main" id="{2AD54173-F6DB-4A4E-96A4-3E639A47B990}"/>
              </a:ext>
            </a:extLst>
          </p:cNvPr>
          <p:cNvGrpSpPr/>
          <p:nvPr/>
        </p:nvGrpSpPr>
        <p:grpSpPr>
          <a:xfrm>
            <a:off x="1896806" y="498527"/>
            <a:ext cx="1305409" cy="1850864"/>
            <a:chOff x="1896806" y="498527"/>
            <a:chExt cx="1305409" cy="1850864"/>
          </a:xfrm>
        </p:grpSpPr>
        <p:sp>
          <p:nvSpPr>
            <p:cNvPr id="14" name="8">
              <a:extLst>
                <a:ext uri="{FF2B5EF4-FFF2-40B4-BE49-F238E27FC236}">
                  <a16:creationId xmlns:a16="http://schemas.microsoft.com/office/drawing/2014/main" id="{E4D7D63A-8E50-4939-A9BC-BFFB861D47C6}"/>
                </a:ext>
              </a:extLst>
            </p:cNvPr>
            <p:cNvSpPr/>
            <p:nvPr/>
          </p:nvSpPr>
          <p:spPr>
            <a:xfrm>
              <a:off x="1896806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AD1D480-FB7A-43F2-B386-2DF9E9746778}"/>
                </a:ext>
              </a:extLst>
            </p:cNvPr>
            <p:cNvSpPr txBox="1"/>
            <p:nvPr/>
          </p:nvSpPr>
          <p:spPr>
            <a:xfrm>
              <a:off x="2780475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15</a:t>
              </a: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3A95CDAE-33C9-4FDF-B340-19D1D58906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975636" y="867859"/>
              <a:ext cx="542063" cy="1355157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F81B1F85-3180-42E3-A27E-5CBE927033F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585865" y="1423959"/>
              <a:ext cx="529443" cy="795047"/>
            </a:xfrm>
            <a:prstGeom prst="rect">
              <a:avLst/>
            </a:prstGeom>
          </p:spPr>
        </p:pic>
      </p:grpSp>
      <p:grpSp>
        <p:nvGrpSpPr>
          <p:cNvPr id="60" name="Group 11">
            <a:extLst>
              <a:ext uri="{FF2B5EF4-FFF2-40B4-BE49-F238E27FC236}">
                <a16:creationId xmlns:a16="http://schemas.microsoft.com/office/drawing/2014/main" id="{9AAB60EC-EC35-49A4-B4DA-F9D3269BCB03}"/>
              </a:ext>
            </a:extLst>
          </p:cNvPr>
          <p:cNvGrpSpPr/>
          <p:nvPr/>
        </p:nvGrpSpPr>
        <p:grpSpPr>
          <a:xfrm>
            <a:off x="534557" y="498527"/>
            <a:ext cx="1322524" cy="1850864"/>
            <a:chOff x="534557" y="498527"/>
            <a:chExt cx="1322524" cy="1850864"/>
          </a:xfrm>
        </p:grpSpPr>
        <p:sp>
          <p:nvSpPr>
            <p:cNvPr id="12" name="7">
              <a:extLst>
                <a:ext uri="{FF2B5EF4-FFF2-40B4-BE49-F238E27FC236}">
                  <a16:creationId xmlns:a16="http://schemas.microsoft.com/office/drawing/2014/main" id="{AC48F842-B157-4C61-901F-F88C6E368ACA}"/>
                </a:ext>
              </a:extLst>
            </p:cNvPr>
            <p:cNvSpPr/>
            <p:nvPr/>
          </p:nvSpPr>
          <p:spPr>
            <a:xfrm>
              <a:off x="534557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02D09F9A-928D-4973-984D-015B967EAED7}"/>
                </a:ext>
              </a:extLst>
            </p:cNvPr>
            <p:cNvSpPr txBox="1"/>
            <p:nvPr/>
          </p:nvSpPr>
          <p:spPr>
            <a:xfrm>
              <a:off x="143534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14</a:t>
              </a:r>
            </a:p>
          </p:txBody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4597619F-CB4B-4F80-B77A-4D0641FDEC6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02237" y="867858"/>
              <a:ext cx="542063" cy="1355157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B2665735-8A3B-4120-9001-486C872C26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96122" y="1680051"/>
              <a:ext cx="542063" cy="542963"/>
            </a:xfrm>
            <a:prstGeom prst="rect">
              <a:avLst/>
            </a:prstGeom>
          </p:spPr>
        </p:pic>
      </p:grpSp>
      <p:grpSp>
        <p:nvGrpSpPr>
          <p:cNvPr id="62" name="Group 13">
            <a:extLst>
              <a:ext uri="{FF2B5EF4-FFF2-40B4-BE49-F238E27FC236}">
                <a16:creationId xmlns:a16="http://schemas.microsoft.com/office/drawing/2014/main" id="{A28E814B-F20E-4766-A798-32BA137F729B}"/>
              </a:ext>
            </a:extLst>
          </p:cNvPr>
          <p:cNvGrpSpPr/>
          <p:nvPr/>
        </p:nvGrpSpPr>
        <p:grpSpPr>
          <a:xfrm>
            <a:off x="3259055" y="498527"/>
            <a:ext cx="1310427" cy="1850864"/>
            <a:chOff x="3259055" y="498527"/>
            <a:chExt cx="1310427" cy="1850864"/>
          </a:xfrm>
        </p:grpSpPr>
        <p:sp>
          <p:nvSpPr>
            <p:cNvPr id="15" name="9">
              <a:extLst>
                <a:ext uri="{FF2B5EF4-FFF2-40B4-BE49-F238E27FC236}">
                  <a16:creationId xmlns:a16="http://schemas.microsoft.com/office/drawing/2014/main" id="{9BE1EB21-47C0-471A-8666-92E353591E0C}"/>
                </a:ext>
              </a:extLst>
            </p:cNvPr>
            <p:cNvSpPr/>
            <p:nvPr/>
          </p:nvSpPr>
          <p:spPr>
            <a:xfrm>
              <a:off x="3259055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E87192D-E4D2-4435-8FEB-2F03B9D159DE}"/>
                </a:ext>
              </a:extLst>
            </p:cNvPr>
            <p:cNvSpPr txBox="1"/>
            <p:nvPr/>
          </p:nvSpPr>
          <p:spPr>
            <a:xfrm>
              <a:off x="4147742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16</a:t>
              </a:r>
            </a:p>
          </p:txBody>
        </p:sp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569D59A6-3AD9-41F1-9861-5CA7502E07A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337795" y="867857"/>
              <a:ext cx="542063" cy="1355157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4DAD3D2-6982-4DE3-BF01-1464BE2D8F5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945211" y="1423959"/>
              <a:ext cx="532859" cy="800176"/>
            </a:xfrm>
            <a:prstGeom prst="rect">
              <a:avLst/>
            </a:prstGeom>
          </p:spPr>
        </p:pic>
      </p:grpSp>
      <p:grpSp>
        <p:nvGrpSpPr>
          <p:cNvPr id="63" name="Group 14">
            <a:extLst>
              <a:ext uri="{FF2B5EF4-FFF2-40B4-BE49-F238E27FC236}">
                <a16:creationId xmlns:a16="http://schemas.microsoft.com/office/drawing/2014/main" id="{B0F0FB5D-574E-461B-B98E-C4A5BC336491}"/>
              </a:ext>
            </a:extLst>
          </p:cNvPr>
          <p:cNvGrpSpPr/>
          <p:nvPr/>
        </p:nvGrpSpPr>
        <p:grpSpPr>
          <a:xfrm>
            <a:off x="5984390" y="498527"/>
            <a:ext cx="1301320" cy="1850864"/>
            <a:chOff x="4621304" y="498527"/>
            <a:chExt cx="1301320" cy="1850864"/>
          </a:xfrm>
        </p:grpSpPr>
        <p:sp>
          <p:nvSpPr>
            <p:cNvPr id="16" name="10">
              <a:extLst>
                <a:ext uri="{FF2B5EF4-FFF2-40B4-BE49-F238E27FC236}">
                  <a16:creationId xmlns:a16="http://schemas.microsoft.com/office/drawing/2014/main" id="{C26C7059-034A-4877-8381-731944428B26}"/>
                </a:ext>
              </a:extLst>
            </p:cNvPr>
            <p:cNvSpPr/>
            <p:nvPr/>
          </p:nvSpPr>
          <p:spPr>
            <a:xfrm>
              <a:off x="4621304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D195428-927B-4EC7-9F0D-79A1B2DA73FE}"/>
                </a:ext>
              </a:extLst>
            </p:cNvPr>
            <p:cNvSpPr txBox="1"/>
            <p:nvPr/>
          </p:nvSpPr>
          <p:spPr>
            <a:xfrm>
              <a:off x="5500884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18</a:t>
              </a:r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FFABDBD0-6B93-4DC3-AC94-E21A173DE31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702344" y="867856"/>
              <a:ext cx="542063" cy="1355157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26D54E00-37CD-411F-A632-230D443642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296229" y="1138438"/>
              <a:ext cx="542063" cy="1083226"/>
            </a:xfrm>
            <a:prstGeom prst="rect">
              <a:avLst/>
            </a:prstGeom>
          </p:spPr>
        </p:pic>
      </p:grpSp>
      <p:grpSp>
        <p:nvGrpSpPr>
          <p:cNvPr id="64" name="Group 16">
            <a:extLst>
              <a:ext uri="{FF2B5EF4-FFF2-40B4-BE49-F238E27FC236}">
                <a16:creationId xmlns:a16="http://schemas.microsoft.com/office/drawing/2014/main" id="{7B0719C1-7516-46DE-823D-B185EEF523D1}"/>
              </a:ext>
            </a:extLst>
          </p:cNvPr>
          <p:cNvGrpSpPr/>
          <p:nvPr/>
        </p:nvGrpSpPr>
        <p:grpSpPr>
          <a:xfrm>
            <a:off x="7345802" y="498527"/>
            <a:ext cx="1325959" cy="1850864"/>
            <a:chOff x="7345802" y="498527"/>
            <a:chExt cx="1325959" cy="1850864"/>
          </a:xfrm>
        </p:grpSpPr>
        <p:sp>
          <p:nvSpPr>
            <p:cNvPr id="18" name="blank">
              <a:extLst>
                <a:ext uri="{FF2B5EF4-FFF2-40B4-BE49-F238E27FC236}">
                  <a16:creationId xmlns:a16="http://schemas.microsoft.com/office/drawing/2014/main" id="{8B84445B-09C0-4054-AA2C-6B96170FA951}"/>
                </a:ext>
              </a:extLst>
            </p:cNvPr>
            <p:cNvSpPr/>
            <p:nvPr/>
          </p:nvSpPr>
          <p:spPr>
            <a:xfrm>
              <a:off x="7345802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FBC4597-B588-4D2C-9CBF-F7FE892C6967}"/>
                </a:ext>
              </a:extLst>
            </p:cNvPr>
            <p:cNvSpPr txBox="1"/>
            <p:nvPr/>
          </p:nvSpPr>
          <p:spPr>
            <a:xfrm>
              <a:off x="825002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19</a:t>
              </a:r>
            </a:p>
          </p:txBody>
        </p: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ED566AEB-AB71-49C9-AF1F-57985309D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18809" y="867855"/>
              <a:ext cx="542063" cy="1355157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A8C298C6-1A53-4568-9085-0189ABBB96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033879" y="863846"/>
              <a:ext cx="542063" cy="1355160"/>
            </a:xfrm>
            <a:prstGeom prst="rect">
              <a:avLst/>
            </a:prstGeom>
          </p:spPr>
        </p:pic>
      </p:grpSp>
      <p:grpSp>
        <p:nvGrpSpPr>
          <p:cNvPr id="13" name="Group 15">
            <a:extLst>
              <a:ext uri="{FF2B5EF4-FFF2-40B4-BE49-F238E27FC236}">
                <a16:creationId xmlns:a16="http://schemas.microsoft.com/office/drawing/2014/main" id="{EF2D1EAE-E0F4-4F06-BF9B-7A899E8B016D}"/>
              </a:ext>
            </a:extLst>
          </p:cNvPr>
          <p:cNvGrpSpPr/>
          <p:nvPr/>
        </p:nvGrpSpPr>
        <p:grpSpPr>
          <a:xfrm>
            <a:off x="4605815" y="492995"/>
            <a:ext cx="1309872" cy="1853630"/>
            <a:chOff x="1946736" y="4428265"/>
            <a:chExt cx="1309872" cy="1853630"/>
          </a:xfrm>
        </p:grpSpPr>
        <p:sp>
          <p:nvSpPr>
            <p:cNvPr id="21" name="14">
              <a:extLst>
                <a:ext uri="{FF2B5EF4-FFF2-40B4-BE49-F238E27FC236}">
                  <a16:creationId xmlns:a16="http://schemas.microsoft.com/office/drawing/2014/main" id="{2DE7CBD4-949F-4426-9E70-9948E69E2768}"/>
                </a:ext>
              </a:extLst>
            </p:cNvPr>
            <p:cNvSpPr/>
            <p:nvPr/>
          </p:nvSpPr>
          <p:spPr>
            <a:xfrm>
              <a:off x="1946736" y="4431031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4BB2774B-B21C-4813-96EA-45A3E08BFA8E}"/>
                </a:ext>
              </a:extLst>
            </p:cNvPr>
            <p:cNvSpPr txBox="1"/>
            <p:nvPr/>
          </p:nvSpPr>
          <p:spPr>
            <a:xfrm>
              <a:off x="2834868" y="4428265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17</a:t>
              </a:r>
            </a:p>
          </p:txBody>
        </p: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59DCF56C-DB65-4044-B1DF-B0292209AF19}"/>
                </a:ext>
              </a:extLst>
            </p:cNvPr>
            <p:cNvGrpSpPr/>
            <p:nvPr/>
          </p:nvGrpSpPr>
          <p:grpSpPr>
            <a:xfrm>
              <a:off x="2003263" y="4787739"/>
              <a:ext cx="1163006" cy="1355157"/>
              <a:chOff x="617844" y="683193"/>
              <a:chExt cx="1342843" cy="1564707"/>
            </a:xfrm>
          </p:grpSpPr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id="{F3566A04-796E-4655-97CE-480279F019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617844" y="683193"/>
                <a:ext cx="625883" cy="1564707"/>
              </a:xfrm>
              <a:prstGeom prst="rect">
                <a:avLst/>
              </a:prstGeom>
            </p:spPr>
          </p:pic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A8D36787-0C9C-4E2C-9EBF-5D700FFAE5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1334453" y="989168"/>
                <a:ext cx="626234" cy="1252468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3301336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86B274-A532-492D-8759-A746467C37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69"/>
          <a:stretch/>
        </p:blipFill>
        <p:spPr>
          <a:xfrm>
            <a:off x="484192" y="2424753"/>
            <a:ext cx="1519071" cy="1928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9439007-764D-42CA-B171-0574C0BDB2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4320488" y="2424753"/>
            <a:ext cx="1713901" cy="19281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C1A183-764E-4F23-B046-8F06672E86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5630445" y="2424753"/>
            <a:ext cx="1717684" cy="19281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1D51CD0-9313-4B7A-B802-F11D619DB62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6"/>
          <a:stretch/>
        </p:blipFill>
        <p:spPr>
          <a:xfrm>
            <a:off x="1685102" y="2424753"/>
            <a:ext cx="1631083" cy="19281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8C525B-C724-47B3-925A-0522B904843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44"/>
          <a:stretch/>
        </p:blipFill>
        <p:spPr>
          <a:xfrm>
            <a:off x="3072020" y="2424753"/>
            <a:ext cx="1630324" cy="19281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59588D1-8C62-4E22-ABE1-7D629D3B137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6959162" y="2424753"/>
            <a:ext cx="1727738" cy="1928150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BFB91C92-77A1-4E95-9196-8C1EF5E1ABBA}"/>
              </a:ext>
            </a:extLst>
          </p:cNvPr>
          <p:cNvSpPr/>
          <p:nvPr/>
        </p:nvSpPr>
        <p:spPr>
          <a:xfrm>
            <a:off x="4940381" y="5021436"/>
            <a:ext cx="2166151" cy="887767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Can you help my class work out the missing number?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CBD42E-5957-4227-8076-BA1E00C649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7264" y="4431031"/>
            <a:ext cx="1819967" cy="4908398"/>
          </a:xfrm>
          <a:prstGeom prst="rect">
            <a:avLst/>
          </a:prstGeom>
        </p:spPr>
      </p:pic>
      <p:sp>
        <p:nvSpPr>
          <p:cNvPr id="17" name="blank">
            <a:extLst>
              <a:ext uri="{FF2B5EF4-FFF2-40B4-BE49-F238E27FC236}">
                <a16:creationId xmlns:a16="http://schemas.microsoft.com/office/drawing/2014/main" id="{38AF9BDF-460C-4577-AD1D-E4EEEFD9A7BB}"/>
              </a:ext>
            </a:extLst>
          </p:cNvPr>
          <p:cNvSpPr/>
          <p:nvPr/>
        </p:nvSpPr>
        <p:spPr>
          <a:xfrm>
            <a:off x="3260856" y="498527"/>
            <a:ext cx="1286668" cy="18508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try again 2">
            <a:extLst>
              <a:ext uri="{FF2B5EF4-FFF2-40B4-BE49-F238E27FC236}">
                <a16:creationId xmlns:a16="http://schemas.microsoft.com/office/drawing/2014/main" id="{52364112-344C-45B0-AA19-0D8A26E239CB}"/>
              </a:ext>
            </a:extLst>
          </p:cNvPr>
          <p:cNvSpPr/>
          <p:nvPr/>
        </p:nvSpPr>
        <p:spPr>
          <a:xfrm>
            <a:off x="5907972" y="5021436"/>
            <a:ext cx="1224543" cy="464964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Try again.</a:t>
            </a:r>
          </a:p>
        </p:txBody>
      </p:sp>
      <p:sp>
        <p:nvSpPr>
          <p:cNvPr id="24" name="try again 1">
            <a:extLst>
              <a:ext uri="{FF2B5EF4-FFF2-40B4-BE49-F238E27FC236}">
                <a16:creationId xmlns:a16="http://schemas.microsoft.com/office/drawing/2014/main" id="{295796C7-66C4-49CF-80DC-89B4D142C197}"/>
              </a:ext>
            </a:extLst>
          </p:cNvPr>
          <p:cNvSpPr/>
          <p:nvPr/>
        </p:nvSpPr>
        <p:spPr>
          <a:xfrm>
            <a:off x="5914363" y="5021872"/>
            <a:ext cx="1224543" cy="464964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Try again.</a:t>
            </a:r>
          </a:p>
        </p:txBody>
      </p:sp>
      <p:grpSp>
        <p:nvGrpSpPr>
          <p:cNvPr id="61" name="Group 12 top">
            <a:extLst>
              <a:ext uri="{FF2B5EF4-FFF2-40B4-BE49-F238E27FC236}">
                <a16:creationId xmlns:a16="http://schemas.microsoft.com/office/drawing/2014/main" id="{2AD54173-F6DB-4A4E-96A4-3E639A47B990}"/>
              </a:ext>
            </a:extLst>
          </p:cNvPr>
          <p:cNvGrpSpPr/>
          <p:nvPr/>
        </p:nvGrpSpPr>
        <p:grpSpPr>
          <a:xfrm>
            <a:off x="1896806" y="498527"/>
            <a:ext cx="1305409" cy="1850864"/>
            <a:chOff x="1896806" y="498527"/>
            <a:chExt cx="1305409" cy="1850864"/>
          </a:xfrm>
        </p:grpSpPr>
        <p:sp>
          <p:nvSpPr>
            <p:cNvPr id="14" name="8">
              <a:extLst>
                <a:ext uri="{FF2B5EF4-FFF2-40B4-BE49-F238E27FC236}">
                  <a16:creationId xmlns:a16="http://schemas.microsoft.com/office/drawing/2014/main" id="{E4D7D63A-8E50-4939-A9BC-BFFB861D47C6}"/>
                </a:ext>
              </a:extLst>
            </p:cNvPr>
            <p:cNvSpPr/>
            <p:nvPr/>
          </p:nvSpPr>
          <p:spPr>
            <a:xfrm>
              <a:off x="1896806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AD1D480-FB7A-43F2-B386-2DF9E9746778}"/>
                </a:ext>
              </a:extLst>
            </p:cNvPr>
            <p:cNvSpPr txBox="1"/>
            <p:nvPr/>
          </p:nvSpPr>
          <p:spPr>
            <a:xfrm>
              <a:off x="2780475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10</a:t>
              </a: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3A95CDAE-33C9-4FDF-B340-19D1D58906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1735952" y="1196652"/>
              <a:ext cx="1441216" cy="657562"/>
            </a:xfrm>
            <a:prstGeom prst="rect">
              <a:avLst/>
            </a:prstGeom>
          </p:spPr>
        </p:pic>
      </p:grpSp>
      <p:grpSp>
        <p:nvGrpSpPr>
          <p:cNvPr id="60" name="Group 11">
            <a:extLst>
              <a:ext uri="{FF2B5EF4-FFF2-40B4-BE49-F238E27FC236}">
                <a16:creationId xmlns:a16="http://schemas.microsoft.com/office/drawing/2014/main" id="{9AAB60EC-EC35-49A4-B4DA-F9D3269BCB03}"/>
              </a:ext>
            </a:extLst>
          </p:cNvPr>
          <p:cNvGrpSpPr/>
          <p:nvPr/>
        </p:nvGrpSpPr>
        <p:grpSpPr>
          <a:xfrm>
            <a:off x="534557" y="498527"/>
            <a:ext cx="1322524" cy="1850864"/>
            <a:chOff x="534557" y="498527"/>
            <a:chExt cx="1322524" cy="1850864"/>
          </a:xfrm>
        </p:grpSpPr>
        <p:sp>
          <p:nvSpPr>
            <p:cNvPr id="12" name="7">
              <a:extLst>
                <a:ext uri="{FF2B5EF4-FFF2-40B4-BE49-F238E27FC236}">
                  <a16:creationId xmlns:a16="http://schemas.microsoft.com/office/drawing/2014/main" id="{AC48F842-B157-4C61-901F-F88C6E368ACA}"/>
                </a:ext>
              </a:extLst>
            </p:cNvPr>
            <p:cNvSpPr/>
            <p:nvPr/>
          </p:nvSpPr>
          <p:spPr>
            <a:xfrm>
              <a:off x="534557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02D09F9A-928D-4973-984D-015B967EAED7}"/>
                </a:ext>
              </a:extLst>
            </p:cNvPr>
            <p:cNvSpPr txBox="1"/>
            <p:nvPr/>
          </p:nvSpPr>
          <p:spPr>
            <a:xfrm>
              <a:off x="143534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9</a:t>
              </a:r>
            </a:p>
          </p:txBody>
        </p:sp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B2665735-8A3B-4120-9001-486C872C26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454675" y="1291737"/>
              <a:ext cx="1441215" cy="485379"/>
            </a:xfrm>
            <a:prstGeom prst="rect">
              <a:avLst/>
            </a:prstGeom>
          </p:spPr>
        </p:pic>
      </p:grpSp>
      <p:grpSp>
        <p:nvGrpSpPr>
          <p:cNvPr id="62" name="Group 13">
            <a:extLst>
              <a:ext uri="{FF2B5EF4-FFF2-40B4-BE49-F238E27FC236}">
                <a16:creationId xmlns:a16="http://schemas.microsoft.com/office/drawing/2014/main" id="{A28E814B-F20E-4766-A798-32BA137F729B}"/>
              </a:ext>
            </a:extLst>
          </p:cNvPr>
          <p:cNvGrpSpPr/>
          <p:nvPr/>
        </p:nvGrpSpPr>
        <p:grpSpPr>
          <a:xfrm>
            <a:off x="4569753" y="504768"/>
            <a:ext cx="1361784" cy="1850864"/>
            <a:chOff x="3207698" y="498527"/>
            <a:chExt cx="1361784" cy="1850864"/>
          </a:xfrm>
        </p:grpSpPr>
        <p:sp>
          <p:nvSpPr>
            <p:cNvPr id="15" name="9">
              <a:extLst>
                <a:ext uri="{FF2B5EF4-FFF2-40B4-BE49-F238E27FC236}">
                  <a16:creationId xmlns:a16="http://schemas.microsoft.com/office/drawing/2014/main" id="{9BE1EB21-47C0-471A-8666-92E353591E0C}"/>
                </a:ext>
              </a:extLst>
            </p:cNvPr>
            <p:cNvSpPr/>
            <p:nvPr/>
          </p:nvSpPr>
          <p:spPr>
            <a:xfrm>
              <a:off x="3259055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E87192D-E4D2-4435-8FEB-2F03B9D159DE}"/>
                </a:ext>
              </a:extLst>
            </p:cNvPr>
            <p:cNvSpPr txBox="1"/>
            <p:nvPr/>
          </p:nvSpPr>
          <p:spPr>
            <a:xfrm>
              <a:off x="4147742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12</a:t>
              </a:r>
            </a:p>
          </p:txBody>
        </p:sp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569D59A6-3AD9-41F1-9861-5CA7502E07A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2815871" y="1205643"/>
              <a:ext cx="1441218" cy="657563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4DAD3D2-6982-4DE3-BF01-1464BE2D8F5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3477399" y="1291735"/>
              <a:ext cx="1440821" cy="485379"/>
            </a:xfrm>
            <a:prstGeom prst="rect">
              <a:avLst/>
            </a:prstGeom>
          </p:spPr>
        </p:pic>
      </p:grpSp>
      <p:grpSp>
        <p:nvGrpSpPr>
          <p:cNvPr id="63" name="Group 14">
            <a:extLst>
              <a:ext uri="{FF2B5EF4-FFF2-40B4-BE49-F238E27FC236}">
                <a16:creationId xmlns:a16="http://schemas.microsoft.com/office/drawing/2014/main" id="{B0F0FB5D-574E-461B-B98E-C4A5BC336491}"/>
              </a:ext>
            </a:extLst>
          </p:cNvPr>
          <p:cNvGrpSpPr/>
          <p:nvPr/>
        </p:nvGrpSpPr>
        <p:grpSpPr>
          <a:xfrm>
            <a:off x="5939273" y="504768"/>
            <a:ext cx="1350002" cy="1850864"/>
            <a:chOff x="4572622" y="498527"/>
            <a:chExt cx="1350002" cy="1850864"/>
          </a:xfrm>
        </p:grpSpPr>
        <p:sp>
          <p:nvSpPr>
            <p:cNvPr id="16" name="10">
              <a:extLst>
                <a:ext uri="{FF2B5EF4-FFF2-40B4-BE49-F238E27FC236}">
                  <a16:creationId xmlns:a16="http://schemas.microsoft.com/office/drawing/2014/main" id="{C26C7059-034A-4877-8381-731944428B26}"/>
                </a:ext>
              </a:extLst>
            </p:cNvPr>
            <p:cNvSpPr/>
            <p:nvPr/>
          </p:nvSpPr>
          <p:spPr>
            <a:xfrm>
              <a:off x="4621304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D195428-927B-4EC7-9F0D-79A1B2DA73FE}"/>
                </a:ext>
              </a:extLst>
            </p:cNvPr>
            <p:cNvSpPr txBox="1"/>
            <p:nvPr/>
          </p:nvSpPr>
          <p:spPr>
            <a:xfrm>
              <a:off x="5500884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13</a:t>
              </a:r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FFABDBD0-6B93-4DC3-AC94-E21A173DE31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4180794" y="1199401"/>
              <a:ext cx="1441220" cy="657564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26D54E00-37CD-411F-A632-230D443642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4835838" y="1283152"/>
              <a:ext cx="1444324" cy="486559"/>
            </a:xfrm>
            <a:prstGeom prst="rect">
              <a:avLst/>
            </a:prstGeom>
          </p:spPr>
        </p:pic>
      </p:grpSp>
      <p:grpSp>
        <p:nvGrpSpPr>
          <p:cNvPr id="64" name="Group 16">
            <a:extLst>
              <a:ext uri="{FF2B5EF4-FFF2-40B4-BE49-F238E27FC236}">
                <a16:creationId xmlns:a16="http://schemas.microsoft.com/office/drawing/2014/main" id="{7B0719C1-7516-46DE-823D-B185EEF523D1}"/>
              </a:ext>
            </a:extLst>
          </p:cNvPr>
          <p:cNvGrpSpPr/>
          <p:nvPr/>
        </p:nvGrpSpPr>
        <p:grpSpPr>
          <a:xfrm>
            <a:off x="7276630" y="498527"/>
            <a:ext cx="1395131" cy="1850864"/>
            <a:chOff x="7276630" y="498527"/>
            <a:chExt cx="1395131" cy="1850864"/>
          </a:xfrm>
        </p:grpSpPr>
        <p:sp>
          <p:nvSpPr>
            <p:cNvPr id="18" name="blank">
              <a:extLst>
                <a:ext uri="{FF2B5EF4-FFF2-40B4-BE49-F238E27FC236}">
                  <a16:creationId xmlns:a16="http://schemas.microsoft.com/office/drawing/2014/main" id="{8B84445B-09C0-4054-AA2C-6B96170FA951}"/>
                </a:ext>
              </a:extLst>
            </p:cNvPr>
            <p:cNvSpPr/>
            <p:nvPr/>
          </p:nvSpPr>
          <p:spPr>
            <a:xfrm>
              <a:off x="7345802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FBC4597-B588-4D2C-9CBF-F7FE892C6967}"/>
                </a:ext>
              </a:extLst>
            </p:cNvPr>
            <p:cNvSpPr txBox="1"/>
            <p:nvPr/>
          </p:nvSpPr>
          <p:spPr>
            <a:xfrm>
              <a:off x="825002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14</a:t>
              </a:r>
            </a:p>
          </p:txBody>
        </p: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ED566AEB-AB71-49C9-AF1F-57985309D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6884802" y="1196653"/>
              <a:ext cx="1441221" cy="657565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A8C298C6-1A53-4568-9085-0189ABBB96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7556996" y="1294449"/>
              <a:ext cx="1425103" cy="479953"/>
            </a:xfrm>
            <a:prstGeom prst="rect">
              <a:avLst/>
            </a:prstGeom>
          </p:spPr>
        </p:pic>
      </p:grpSp>
      <p:grpSp>
        <p:nvGrpSpPr>
          <p:cNvPr id="13" name="Group 15">
            <a:extLst>
              <a:ext uri="{FF2B5EF4-FFF2-40B4-BE49-F238E27FC236}">
                <a16:creationId xmlns:a16="http://schemas.microsoft.com/office/drawing/2014/main" id="{EF2D1EAE-E0F4-4F06-BF9B-7A899E8B016D}"/>
              </a:ext>
            </a:extLst>
          </p:cNvPr>
          <p:cNvGrpSpPr/>
          <p:nvPr/>
        </p:nvGrpSpPr>
        <p:grpSpPr>
          <a:xfrm>
            <a:off x="1882706" y="4428265"/>
            <a:ext cx="1373902" cy="1853630"/>
            <a:chOff x="1882706" y="4428265"/>
            <a:chExt cx="1373902" cy="1853630"/>
          </a:xfrm>
        </p:grpSpPr>
        <p:sp>
          <p:nvSpPr>
            <p:cNvPr id="21" name="14">
              <a:extLst>
                <a:ext uri="{FF2B5EF4-FFF2-40B4-BE49-F238E27FC236}">
                  <a16:creationId xmlns:a16="http://schemas.microsoft.com/office/drawing/2014/main" id="{2DE7CBD4-949F-4426-9E70-9948E69E2768}"/>
                </a:ext>
              </a:extLst>
            </p:cNvPr>
            <p:cNvSpPr/>
            <p:nvPr/>
          </p:nvSpPr>
          <p:spPr>
            <a:xfrm>
              <a:off x="1946736" y="4431031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4BB2774B-B21C-4813-96EA-45A3E08BFA8E}"/>
                </a:ext>
              </a:extLst>
            </p:cNvPr>
            <p:cNvSpPr txBox="1"/>
            <p:nvPr/>
          </p:nvSpPr>
          <p:spPr>
            <a:xfrm>
              <a:off x="2834868" y="4428265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15</a:t>
              </a:r>
            </a:p>
          </p:txBody>
        </p: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59DCF56C-DB65-4044-B1DF-B0292209AF19}"/>
                </a:ext>
              </a:extLst>
            </p:cNvPr>
            <p:cNvGrpSpPr/>
            <p:nvPr/>
          </p:nvGrpSpPr>
          <p:grpSpPr>
            <a:xfrm>
              <a:off x="1882706" y="4747453"/>
              <a:ext cx="1218028" cy="1443549"/>
              <a:chOff x="478645" y="636678"/>
              <a:chExt cx="1406374" cy="1666768"/>
            </a:xfrm>
          </p:grpSpPr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id="{F3566A04-796E-4655-97CE-480279F019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16200000">
                <a:off x="26228" y="1091781"/>
                <a:ext cx="1664082" cy="759248"/>
              </a:xfrm>
              <a:prstGeom prst="rect">
                <a:avLst/>
              </a:prstGeom>
            </p:spPr>
          </p:pic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A8D36787-0C9C-4E2C-9EBF-5D700FFAE5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16200000">
                <a:off x="774780" y="1187498"/>
                <a:ext cx="1661059" cy="559419"/>
              </a:xfrm>
              <a:prstGeom prst="rect">
                <a:avLst/>
              </a:prstGeom>
            </p:spPr>
          </p:pic>
        </p:grpSp>
      </p:grpSp>
      <p:grpSp>
        <p:nvGrpSpPr>
          <p:cNvPr id="59" name="Group 17">
            <a:extLst>
              <a:ext uri="{FF2B5EF4-FFF2-40B4-BE49-F238E27FC236}">
                <a16:creationId xmlns:a16="http://schemas.microsoft.com/office/drawing/2014/main" id="{100CB552-C86A-4F63-91CA-74B7D9BD3BEC}"/>
              </a:ext>
            </a:extLst>
          </p:cNvPr>
          <p:cNvGrpSpPr/>
          <p:nvPr/>
        </p:nvGrpSpPr>
        <p:grpSpPr>
          <a:xfrm>
            <a:off x="3247286" y="4428265"/>
            <a:ext cx="1371214" cy="1855846"/>
            <a:chOff x="3247286" y="4428265"/>
            <a:chExt cx="1371214" cy="1855846"/>
          </a:xfrm>
        </p:grpSpPr>
        <p:sp>
          <p:nvSpPr>
            <p:cNvPr id="22" name="18">
              <a:extLst>
                <a:ext uri="{FF2B5EF4-FFF2-40B4-BE49-F238E27FC236}">
                  <a16:creationId xmlns:a16="http://schemas.microsoft.com/office/drawing/2014/main" id="{D47E0513-2FAA-46B5-95C8-4FA474E9A368}"/>
                </a:ext>
              </a:extLst>
            </p:cNvPr>
            <p:cNvSpPr/>
            <p:nvPr/>
          </p:nvSpPr>
          <p:spPr>
            <a:xfrm>
              <a:off x="3305643" y="443324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E13DF54-70A1-4794-B067-E16E53C7A982}"/>
                </a:ext>
              </a:extLst>
            </p:cNvPr>
            <p:cNvSpPr txBox="1"/>
            <p:nvPr/>
          </p:nvSpPr>
          <p:spPr>
            <a:xfrm>
              <a:off x="4196760" y="4428265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16</a:t>
              </a:r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1EB95D9B-CC00-4FB9-BBFC-185E3C9BEF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2856169" y="5137133"/>
              <a:ext cx="1438606" cy="656371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49B5748B-7441-4200-8C8A-051E2336239B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3526504" y="5224513"/>
              <a:ext cx="1442963" cy="485966"/>
            </a:xfrm>
            <a:prstGeom prst="rect">
              <a:avLst/>
            </a:prstGeom>
          </p:spPr>
        </p:pic>
      </p:grpSp>
      <p:grpSp>
        <p:nvGrpSpPr>
          <p:cNvPr id="19" name="Group 12">
            <a:extLst>
              <a:ext uri="{FF2B5EF4-FFF2-40B4-BE49-F238E27FC236}">
                <a16:creationId xmlns:a16="http://schemas.microsoft.com/office/drawing/2014/main" id="{4017FEDD-B112-485E-8898-9D45510E91EB}"/>
              </a:ext>
            </a:extLst>
          </p:cNvPr>
          <p:cNvGrpSpPr/>
          <p:nvPr/>
        </p:nvGrpSpPr>
        <p:grpSpPr>
          <a:xfrm>
            <a:off x="523376" y="4428265"/>
            <a:ext cx="1351121" cy="1853630"/>
            <a:chOff x="523376" y="4428265"/>
            <a:chExt cx="1351121" cy="1853630"/>
          </a:xfrm>
        </p:grpSpPr>
        <p:sp>
          <p:nvSpPr>
            <p:cNvPr id="20" name="12">
              <a:extLst>
                <a:ext uri="{FF2B5EF4-FFF2-40B4-BE49-F238E27FC236}">
                  <a16:creationId xmlns:a16="http://schemas.microsoft.com/office/drawing/2014/main" id="{3735094E-7DAE-4073-9C0E-1E2022900BE4}"/>
                </a:ext>
              </a:extLst>
            </p:cNvPr>
            <p:cNvSpPr/>
            <p:nvPr/>
          </p:nvSpPr>
          <p:spPr>
            <a:xfrm>
              <a:off x="587829" y="4431031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EDD8D1FC-17A5-4F4F-8C8B-8B9E9FFF099A}"/>
                </a:ext>
              </a:extLst>
            </p:cNvPr>
            <p:cNvSpPr txBox="1"/>
            <p:nvPr/>
          </p:nvSpPr>
          <p:spPr>
            <a:xfrm>
              <a:off x="1452757" y="4428265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11</a:t>
              </a:r>
            </a:p>
          </p:txBody>
        </p: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F421FF1-E131-406B-9EFD-D231BFBA415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131547" y="5139282"/>
              <a:ext cx="1441224" cy="657566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8FF63428-BC47-4F79-AE4C-2CF9A5160D31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779152" y="5226309"/>
              <a:ext cx="1435279" cy="4835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47846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3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96296E-6 L 0.2934 -0.57246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70" y="-28634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00"/>
                            </p:stCondLst>
                            <p:childTnLst>
                              <p:par>
                                <p:cTn id="102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17" grpId="0" animBg="1"/>
      <p:bldP spid="17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86B274-A532-492D-8759-A746467C37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69"/>
          <a:stretch/>
        </p:blipFill>
        <p:spPr>
          <a:xfrm>
            <a:off x="484192" y="2424753"/>
            <a:ext cx="1519071" cy="1928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9439007-764D-42CA-B171-0574C0BDB2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4320488" y="2424753"/>
            <a:ext cx="1713901" cy="19281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C1A183-764E-4F23-B046-8F06672E86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5630445" y="2424753"/>
            <a:ext cx="1717684" cy="19281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1D51CD0-9313-4B7A-B802-F11D619DB62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6"/>
          <a:stretch/>
        </p:blipFill>
        <p:spPr>
          <a:xfrm>
            <a:off x="1685102" y="2424753"/>
            <a:ext cx="1631083" cy="19281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8C525B-C724-47B3-925A-0522B904843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44"/>
          <a:stretch/>
        </p:blipFill>
        <p:spPr>
          <a:xfrm>
            <a:off x="3072020" y="2424753"/>
            <a:ext cx="1630324" cy="19281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59588D1-8C62-4E22-ABE1-7D629D3B137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6959162" y="2424753"/>
            <a:ext cx="1727738" cy="1928150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BFB91C92-77A1-4E95-9196-8C1EF5E1ABBA}"/>
              </a:ext>
            </a:extLst>
          </p:cNvPr>
          <p:cNvSpPr/>
          <p:nvPr/>
        </p:nvSpPr>
        <p:spPr>
          <a:xfrm>
            <a:off x="4477956" y="4824620"/>
            <a:ext cx="2485422" cy="1219566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What was the missing number? What would the next number in the sequence be? Why?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CBD42E-5957-4227-8076-BA1E00C649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7264" y="4431031"/>
            <a:ext cx="1819967" cy="4908398"/>
          </a:xfrm>
          <a:prstGeom prst="rect">
            <a:avLst/>
          </a:prstGeom>
        </p:spPr>
      </p:pic>
      <p:grpSp>
        <p:nvGrpSpPr>
          <p:cNvPr id="61" name="Group 12 top">
            <a:extLst>
              <a:ext uri="{FF2B5EF4-FFF2-40B4-BE49-F238E27FC236}">
                <a16:creationId xmlns:a16="http://schemas.microsoft.com/office/drawing/2014/main" id="{2AD54173-F6DB-4A4E-96A4-3E639A47B990}"/>
              </a:ext>
            </a:extLst>
          </p:cNvPr>
          <p:cNvGrpSpPr/>
          <p:nvPr/>
        </p:nvGrpSpPr>
        <p:grpSpPr>
          <a:xfrm>
            <a:off x="1896806" y="498527"/>
            <a:ext cx="1305409" cy="1850864"/>
            <a:chOff x="1896806" y="498527"/>
            <a:chExt cx="1305409" cy="1850864"/>
          </a:xfrm>
        </p:grpSpPr>
        <p:sp>
          <p:nvSpPr>
            <p:cNvPr id="14" name="8">
              <a:extLst>
                <a:ext uri="{FF2B5EF4-FFF2-40B4-BE49-F238E27FC236}">
                  <a16:creationId xmlns:a16="http://schemas.microsoft.com/office/drawing/2014/main" id="{E4D7D63A-8E50-4939-A9BC-BFFB861D47C6}"/>
                </a:ext>
              </a:extLst>
            </p:cNvPr>
            <p:cNvSpPr/>
            <p:nvPr/>
          </p:nvSpPr>
          <p:spPr>
            <a:xfrm>
              <a:off x="1896806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AD1D480-FB7A-43F2-B386-2DF9E9746778}"/>
                </a:ext>
              </a:extLst>
            </p:cNvPr>
            <p:cNvSpPr txBox="1"/>
            <p:nvPr/>
          </p:nvSpPr>
          <p:spPr>
            <a:xfrm>
              <a:off x="2780475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10</a:t>
              </a: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3A95CDAE-33C9-4FDF-B340-19D1D58906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1735952" y="1196652"/>
              <a:ext cx="1441216" cy="657562"/>
            </a:xfrm>
            <a:prstGeom prst="rect">
              <a:avLst/>
            </a:prstGeom>
          </p:spPr>
        </p:pic>
      </p:grpSp>
      <p:grpSp>
        <p:nvGrpSpPr>
          <p:cNvPr id="60" name="Group 11">
            <a:extLst>
              <a:ext uri="{FF2B5EF4-FFF2-40B4-BE49-F238E27FC236}">
                <a16:creationId xmlns:a16="http://schemas.microsoft.com/office/drawing/2014/main" id="{9AAB60EC-EC35-49A4-B4DA-F9D3269BCB03}"/>
              </a:ext>
            </a:extLst>
          </p:cNvPr>
          <p:cNvGrpSpPr/>
          <p:nvPr/>
        </p:nvGrpSpPr>
        <p:grpSpPr>
          <a:xfrm>
            <a:off x="534557" y="498527"/>
            <a:ext cx="1322524" cy="1850864"/>
            <a:chOff x="534557" y="498527"/>
            <a:chExt cx="1322524" cy="1850864"/>
          </a:xfrm>
        </p:grpSpPr>
        <p:sp>
          <p:nvSpPr>
            <p:cNvPr id="12" name="7">
              <a:extLst>
                <a:ext uri="{FF2B5EF4-FFF2-40B4-BE49-F238E27FC236}">
                  <a16:creationId xmlns:a16="http://schemas.microsoft.com/office/drawing/2014/main" id="{AC48F842-B157-4C61-901F-F88C6E368ACA}"/>
                </a:ext>
              </a:extLst>
            </p:cNvPr>
            <p:cNvSpPr/>
            <p:nvPr/>
          </p:nvSpPr>
          <p:spPr>
            <a:xfrm>
              <a:off x="534557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02D09F9A-928D-4973-984D-015B967EAED7}"/>
                </a:ext>
              </a:extLst>
            </p:cNvPr>
            <p:cNvSpPr txBox="1"/>
            <p:nvPr/>
          </p:nvSpPr>
          <p:spPr>
            <a:xfrm>
              <a:off x="143534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9</a:t>
              </a:r>
            </a:p>
          </p:txBody>
        </p:sp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B2665735-8A3B-4120-9001-486C872C26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454675" y="1291737"/>
              <a:ext cx="1441215" cy="485379"/>
            </a:xfrm>
            <a:prstGeom prst="rect">
              <a:avLst/>
            </a:prstGeom>
          </p:spPr>
        </p:pic>
      </p:grpSp>
      <p:grpSp>
        <p:nvGrpSpPr>
          <p:cNvPr id="62" name="Group 13">
            <a:extLst>
              <a:ext uri="{FF2B5EF4-FFF2-40B4-BE49-F238E27FC236}">
                <a16:creationId xmlns:a16="http://schemas.microsoft.com/office/drawing/2014/main" id="{A28E814B-F20E-4766-A798-32BA137F729B}"/>
              </a:ext>
            </a:extLst>
          </p:cNvPr>
          <p:cNvGrpSpPr/>
          <p:nvPr/>
        </p:nvGrpSpPr>
        <p:grpSpPr>
          <a:xfrm>
            <a:off x="4569753" y="504768"/>
            <a:ext cx="1361784" cy="1850864"/>
            <a:chOff x="3207698" y="498527"/>
            <a:chExt cx="1361784" cy="1850864"/>
          </a:xfrm>
        </p:grpSpPr>
        <p:sp>
          <p:nvSpPr>
            <p:cNvPr id="15" name="9">
              <a:extLst>
                <a:ext uri="{FF2B5EF4-FFF2-40B4-BE49-F238E27FC236}">
                  <a16:creationId xmlns:a16="http://schemas.microsoft.com/office/drawing/2014/main" id="{9BE1EB21-47C0-471A-8666-92E353591E0C}"/>
                </a:ext>
              </a:extLst>
            </p:cNvPr>
            <p:cNvSpPr/>
            <p:nvPr/>
          </p:nvSpPr>
          <p:spPr>
            <a:xfrm>
              <a:off x="3259055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E87192D-E4D2-4435-8FEB-2F03B9D159DE}"/>
                </a:ext>
              </a:extLst>
            </p:cNvPr>
            <p:cNvSpPr txBox="1"/>
            <p:nvPr/>
          </p:nvSpPr>
          <p:spPr>
            <a:xfrm>
              <a:off x="4147742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12</a:t>
              </a:r>
            </a:p>
          </p:txBody>
        </p:sp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569D59A6-3AD9-41F1-9861-5CA7502E07A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2815871" y="1205643"/>
              <a:ext cx="1441218" cy="657563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4DAD3D2-6982-4DE3-BF01-1464BE2D8F5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3477399" y="1291735"/>
              <a:ext cx="1440821" cy="485379"/>
            </a:xfrm>
            <a:prstGeom prst="rect">
              <a:avLst/>
            </a:prstGeom>
          </p:spPr>
        </p:pic>
      </p:grpSp>
      <p:grpSp>
        <p:nvGrpSpPr>
          <p:cNvPr id="63" name="Group 14">
            <a:extLst>
              <a:ext uri="{FF2B5EF4-FFF2-40B4-BE49-F238E27FC236}">
                <a16:creationId xmlns:a16="http://schemas.microsoft.com/office/drawing/2014/main" id="{B0F0FB5D-574E-461B-B98E-C4A5BC336491}"/>
              </a:ext>
            </a:extLst>
          </p:cNvPr>
          <p:cNvGrpSpPr/>
          <p:nvPr/>
        </p:nvGrpSpPr>
        <p:grpSpPr>
          <a:xfrm>
            <a:off x="5939273" y="504768"/>
            <a:ext cx="1350002" cy="1850864"/>
            <a:chOff x="4572622" y="498527"/>
            <a:chExt cx="1350002" cy="1850864"/>
          </a:xfrm>
        </p:grpSpPr>
        <p:sp>
          <p:nvSpPr>
            <p:cNvPr id="16" name="10">
              <a:extLst>
                <a:ext uri="{FF2B5EF4-FFF2-40B4-BE49-F238E27FC236}">
                  <a16:creationId xmlns:a16="http://schemas.microsoft.com/office/drawing/2014/main" id="{C26C7059-034A-4877-8381-731944428B26}"/>
                </a:ext>
              </a:extLst>
            </p:cNvPr>
            <p:cNvSpPr/>
            <p:nvPr/>
          </p:nvSpPr>
          <p:spPr>
            <a:xfrm>
              <a:off x="4621304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D195428-927B-4EC7-9F0D-79A1B2DA73FE}"/>
                </a:ext>
              </a:extLst>
            </p:cNvPr>
            <p:cNvSpPr txBox="1"/>
            <p:nvPr/>
          </p:nvSpPr>
          <p:spPr>
            <a:xfrm>
              <a:off x="5500884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13</a:t>
              </a:r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FFABDBD0-6B93-4DC3-AC94-E21A173DE31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4180794" y="1199401"/>
              <a:ext cx="1441220" cy="657564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26D54E00-37CD-411F-A632-230D443642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4835838" y="1283152"/>
              <a:ext cx="1444324" cy="486559"/>
            </a:xfrm>
            <a:prstGeom prst="rect">
              <a:avLst/>
            </a:prstGeom>
          </p:spPr>
        </p:pic>
      </p:grpSp>
      <p:grpSp>
        <p:nvGrpSpPr>
          <p:cNvPr id="64" name="Group 16">
            <a:extLst>
              <a:ext uri="{FF2B5EF4-FFF2-40B4-BE49-F238E27FC236}">
                <a16:creationId xmlns:a16="http://schemas.microsoft.com/office/drawing/2014/main" id="{7B0719C1-7516-46DE-823D-B185EEF523D1}"/>
              </a:ext>
            </a:extLst>
          </p:cNvPr>
          <p:cNvGrpSpPr/>
          <p:nvPr/>
        </p:nvGrpSpPr>
        <p:grpSpPr>
          <a:xfrm>
            <a:off x="7276630" y="498527"/>
            <a:ext cx="1395131" cy="1850864"/>
            <a:chOff x="7276630" y="498527"/>
            <a:chExt cx="1395131" cy="1850864"/>
          </a:xfrm>
        </p:grpSpPr>
        <p:sp>
          <p:nvSpPr>
            <p:cNvPr id="18" name="blank">
              <a:extLst>
                <a:ext uri="{FF2B5EF4-FFF2-40B4-BE49-F238E27FC236}">
                  <a16:creationId xmlns:a16="http://schemas.microsoft.com/office/drawing/2014/main" id="{8B84445B-09C0-4054-AA2C-6B96170FA951}"/>
                </a:ext>
              </a:extLst>
            </p:cNvPr>
            <p:cNvSpPr/>
            <p:nvPr/>
          </p:nvSpPr>
          <p:spPr>
            <a:xfrm>
              <a:off x="7345802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FBC4597-B588-4D2C-9CBF-F7FE892C6967}"/>
                </a:ext>
              </a:extLst>
            </p:cNvPr>
            <p:cNvSpPr txBox="1"/>
            <p:nvPr/>
          </p:nvSpPr>
          <p:spPr>
            <a:xfrm>
              <a:off x="825002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14</a:t>
              </a:r>
            </a:p>
          </p:txBody>
        </p: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ED566AEB-AB71-49C9-AF1F-57985309D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6884802" y="1196653"/>
              <a:ext cx="1441221" cy="657565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A8C298C6-1A53-4568-9085-0189ABBB96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7556996" y="1294449"/>
              <a:ext cx="1425103" cy="479953"/>
            </a:xfrm>
            <a:prstGeom prst="rect">
              <a:avLst/>
            </a:prstGeom>
          </p:spPr>
        </p:pic>
      </p:grpSp>
      <p:grpSp>
        <p:nvGrpSpPr>
          <p:cNvPr id="19" name="Group 12">
            <a:extLst>
              <a:ext uri="{FF2B5EF4-FFF2-40B4-BE49-F238E27FC236}">
                <a16:creationId xmlns:a16="http://schemas.microsoft.com/office/drawing/2014/main" id="{4017FEDD-B112-485E-8898-9D45510E91EB}"/>
              </a:ext>
            </a:extLst>
          </p:cNvPr>
          <p:cNvGrpSpPr/>
          <p:nvPr/>
        </p:nvGrpSpPr>
        <p:grpSpPr>
          <a:xfrm>
            <a:off x="3202458" y="498527"/>
            <a:ext cx="1351121" cy="1853630"/>
            <a:chOff x="523376" y="4428265"/>
            <a:chExt cx="1351121" cy="1853630"/>
          </a:xfrm>
        </p:grpSpPr>
        <p:sp>
          <p:nvSpPr>
            <p:cNvPr id="20" name="12">
              <a:extLst>
                <a:ext uri="{FF2B5EF4-FFF2-40B4-BE49-F238E27FC236}">
                  <a16:creationId xmlns:a16="http://schemas.microsoft.com/office/drawing/2014/main" id="{3735094E-7DAE-4073-9C0E-1E2022900BE4}"/>
                </a:ext>
              </a:extLst>
            </p:cNvPr>
            <p:cNvSpPr/>
            <p:nvPr/>
          </p:nvSpPr>
          <p:spPr>
            <a:xfrm>
              <a:off x="587829" y="4431031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EDD8D1FC-17A5-4F4F-8C8B-8B9E9FFF099A}"/>
                </a:ext>
              </a:extLst>
            </p:cNvPr>
            <p:cNvSpPr txBox="1"/>
            <p:nvPr/>
          </p:nvSpPr>
          <p:spPr>
            <a:xfrm>
              <a:off x="1452757" y="4428265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11</a:t>
              </a:r>
            </a:p>
          </p:txBody>
        </p: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F421FF1-E131-406B-9EFD-D231BFBA415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131547" y="5139282"/>
              <a:ext cx="1441224" cy="657566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8FF63428-BC47-4F79-AE4C-2CF9A5160D31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16200000">
              <a:off x="779152" y="5226309"/>
              <a:ext cx="1435279" cy="4835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98974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86B274-A532-492D-8759-A746467C37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69"/>
          <a:stretch/>
        </p:blipFill>
        <p:spPr>
          <a:xfrm>
            <a:off x="484192" y="2424753"/>
            <a:ext cx="1519071" cy="1928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9439007-764D-42CA-B171-0574C0BDB2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4320488" y="2424753"/>
            <a:ext cx="1713901" cy="19281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C1A183-764E-4F23-B046-8F06672E86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5630445" y="2424753"/>
            <a:ext cx="1717684" cy="19281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1D51CD0-9313-4B7A-B802-F11D619DB62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6"/>
          <a:stretch/>
        </p:blipFill>
        <p:spPr>
          <a:xfrm>
            <a:off x="1685102" y="2424753"/>
            <a:ext cx="1631083" cy="19281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8C525B-C724-47B3-925A-0522B904843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44"/>
          <a:stretch/>
        </p:blipFill>
        <p:spPr>
          <a:xfrm>
            <a:off x="3072020" y="2424753"/>
            <a:ext cx="1630324" cy="19281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59588D1-8C62-4E22-ABE1-7D629D3B137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6959162" y="2424753"/>
            <a:ext cx="1727738" cy="1928150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BFB91C92-77A1-4E95-9196-8C1EF5E1ABBA}"/>
              </a:ext>
            </a:extLst>
          </p:cNvPr>
          <p:cNvSpPr/>
          <p:nvPr/>
        </p:nvSpPr>
        <p:spPr>
          <a:xfrm>
            <a:off x="4940381" y="5021436"/>
            <a:ext cx="2166151" cy="887767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Can you help my class work out the missing number?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CBD42E-5957-4227-8076-BA1E00C649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7264" y="4431031"/>
            <a:ext cx="1819967" cy="4908398"/>
          </a:xfrm>
          <a:prstGeom prst="rect">
            <a:avLst/>
          </a:prstGeom>
        </p:spPr>
      </p:pic>
      <p:sp>
        <p:nvSpPr>
          <p:cNvPr id="17" name="blank">
            <a:extLst>
              <a:ext uri="{FF2B5EF4-FFF2-40B4-BE49-F238E27FC236}">
                <a16:creationId xmlns:a16="http://schemas.microsoft.com/office/drawing/2014/main" id="{38AF9BDF-460C-4577-AD1D-E4EEEFD9A7BB}"/>
              </a:ext>
            </a:extLst>
          </p:cNvPr>
          <p:cNvSpPr/>
          <p:nvPr/>
        </p:nvSpPr>
        <p:spPr>
          <a:xfrm>
            <a:off x="7345868" y="488296"/>
            <a:ext cx="1286668" cy="18508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try again 2">
            <a:extLst>
              <a:ext uri="{FF2B5EF4-FFF2-40B4-BE49-F238E27FC236}">
                <a16:creationId xmlns:a16="http://schemas.microsoft.com/office/drawing/2014/main" id="{52364112-344C-45B0-AA19-0D8A26E239CB}"/>
              </a:ext>
            </a:extLst>
          </p:cNvPr>
          <p:cNvSpPr/>
          <p:nvPr/>
        </p:nvSpPr>
        <p:spPr>
          <a:xfrm>
            <a:off x="5907972" y="5021436"/>
            <a:ext cx="1224543" cy="464964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Try again.</a:t>
            </a:r>
          </a:p>
        </p:txBody>
      </p:sp>
      <p:sp>
        <p:nvSpPr>
          <p:cNvPr id="24" name="try again 1">
            <a:extLst>
              <a:ext uri="{FF2B5EF4-FFF2-40B4-BE49-F238E27FC236}">
                <a16:creationId xmlns:a16="http://schemas.microsoft.com/office/drawing/2014/main" id="{295796C7-66C4-49CF-80DC-89B4D142C197}"/>
              </a:ext>
            </a:extLst>
          </p:cNvPr>
          <p:cNvSpPr/>
          <p:nvPr/>
        </p:nvSpPr>
        <p:spPr>
          <a:xfrm>
            <a:off x="5907972" y="5000355"/>
            <a:ext cx="1224543" cy="464964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Try again.</a:t>
            </a:r>
          </a:p>
        </p:txBody>
      </p:sp>
      <p:grpSp>
        <p:nvGrpSpPr>
          <p:cNvPr id="61" name="Group 12 top">
            <a:extLst>
              <a:ext uri="{FF2B5EF4-FFF2-40B4-BE49-F238E27FC236}">
                <a16:creationId xmlns:a16="http://schemas.microsoft.com/office/drawing/2014/main" id="{2AD54173-F6DB-4A4E-96A4-3E639A47B990}"/>
              </a:ext>
            </a:extLst>
          </p:cNvPr>
          <p:cNvGrpSpPr/>
          <p:nvPr/>
        </p:nvGrpSpPr>
        <p:grpSpPr>
          <a:xfrm>
            <a:off x="1896806" y="498527"/>
            <a:ext cx="1305409" cy="1850864"/>
            <a:chOff x="1896806" y="498527"/>
            <a:chExt cx="1305409" cy="1850864"/>
          </a:xfrm>
        </p:grpSpPr>
        <p:sp>
          <p:nvSpPr>
            <p:cNvPr id="14" name="8">
              <a:extLst>
                <a:ext uri="{FF2B5EF4-FFF2-40B4-BE49-F238E27FC236}">
                  <a16:creationId xmlns:a16="http://schemas.microsoft.com/office/drawing/2014/main" id="{E4D7D63A-8E50-4939-A9BC-BFFB861D47C6}"/>
                </a:ext>
              </a:extLst>
            </p:cNvPr>
            <p:cNvSpPr/>
            <p:nvPr/>
          </p:nvSpPr>
          <p:spPr>
            <a:xfrm>
              <a:off x="1896806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AD1D480-FB7A-43F2-B386-2DF9E9746778}"/>
                </a:ext>
              </a:extLst>
            </p:cNvPr>
            <p:cNvSpPr txBox="1"/>
            <p:nvPr/>
          </p:nvSpPr>
          <p:spPr>
            <a:xfrm>
              <a:off x="2780475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16</a:t>
              </a: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3A95CDAE-33C9-4FDF-B340-19D1D58906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346436" y="592471"/>
              <a:ext cx="172181" cy="1690226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F81B1F85-3180-42E3-A27E-5CBE927033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-76978" b="39193"/>
            <a:stretch/>
          </p:blipFill>
          <p:spPr>
            <a:xfrm>
              <a:off x="2592929" y="1251082"/>
              <a:ext cx="304723" cy="1027797"/>
            </a:xfrm>
            <a:prstGeom prst="rect">
              <a:avLst/>
            </a:prstGeom>
          </p:spPr>
        </p:pic>
      </p:grpSp>
      <p:grpSp>
        <p:nvGrpSpPr>
          <p:cNvPr id="62" name="Group 13">
            <a:extLst>
              <a:ext uri="{FF2B5EF4-FFF2-40B4-BE49-F238E27FC236}">
                <a16:creationId xmlns:a16="http://schemas.microsoft.com/office/drawing/2014/main" id="{A28E814B-F20E-4766-A798-32BA137F729B}"/>
              </a:ext>
            </a:extLst>
          </p:cNvPr>
          <p:cNvGrpSpPr/>
          <p:nvPr/>
        </p:nvGrpSpPr>
        <p:grpSpPr>
          <a:xfrm>
            <a:off x="3259055" y="498527"/>
            <a:ext cx="1310427" cy="1850864"/>
            <a:chOff x="3259055" y="498527"/>
            <a:chExt cx="1310427" cy="1850864"/>
          </a:xfrm>
        </p:grpSpPr>
        <p:sp>
          <p:nvSpPr>
            <p:cNvPr id="15" name="9">
              <a:extLst>
                <a:ext uri="{FF2B5EF4-FFF2-40B4-BE49-F238E27FC236}">
                  <a16:creationId xmlns:a16="http://schemas.microsoft.com/office/drawing/2014/main" id="{9BE1EB21-47C0-471A-8666-92E353591E0C}"/>
                </a:ext>
              </a:extLst>
            </p:cNvPr>
            <p:cNvSpPr/>
            <p:nvPr/>
          </p:nvSpPr>
          <p:spPr>
            <a:xfrm>
              <a:off x="3259055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E87192D-E4D2-4435-8FEB-2F03B9D159DE}"/>
                </a:ext>
              </a:extLst>
            </p:cNvPr>
            <p:cNvSpPr txBox="1"/>
            <p:nvPr/>
          </p:nvSpPr>
          <p:spPr>
            <a:xfrm>
              <a:off x="4147742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17</a:t>
              </a:r>
            </a:p>
          </p:txBody>
        </p:sp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569D59A6-3AD9-41F1-9861-5CA7502E07A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01665" y="576132"/>
              <a:ext cx="172181" cy="1690226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4DAD3D2-6982-4DE3-BF01-1464BE2D8F5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551" r="-11515" b="29356"/>
            <a:stretch/>
          </p:blipFill>
          <p:spPr>
            <a:xfrm>
              <a:off x="3972828" y="1066008"/>
              <a:ext cx="192009" cy="1203959"/>
            </a:xfrm>
            <a:prstGeom prst="rect">
              <a:avLst/>
            </a:prstGeom>
          </p:spPr>
        </p:pic>
      </p:grpSp>
      <p:grpSp>
        <p:nvGrpSpPr>
          <p:cNvPr id="63" name="Group 14">
            <a:extLst>
              <a:ext uri="{FF2B5EF4-FFF2-40B4-BE49-F238E27FC236}">
                <a16:creationId xmlns:a16="http://schemas.microsoft.com/office/drawing/2014/main" id="{B0F0FB5D-574E-461B-B98E-C4A5BC336491}"/>
              </a:ext>
            </a:extLst>
          </p:cNvPr>
          <p:cNvGrpSpPr/>
          <p:nvPr/>
        </p:nvGrpSpPr>
        <p:grpSpPr>
          <a:xfrm>
            <a:off x="4626792" y="495761"/>
            <a:ext cx="1301320" cy="1850864"/>
            <a:chOff x="4621304" y="498527"/>
            <a:chExt cx="1301320" cy="1850864"/>
          </a:xfrm>
        </p:grpSpPr>
        <p:sp>
          <p:nvSpPr>
            <p:cNvPr id="16" name="10">
              <a:extLst>
                <a:ext uri="{FF2B5EF4-FFF2-40B4-BE49-F238E27FC236}">
                  <a16:creationId xmlns:a16="http://schemas.microsoft.com/office/drawing/2014/main" id="{C26C7059-034A-4877-8381-731944428B26}"/>
                </a:ext>
              </a:extLst>
            </p:cNvPr>
            <p:cNvSpPr/>
            <p:nvPr/>
          </p:nvSpPr>
          <p:spPr>
            <a:xfrm>
              <a:off x="4621304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D195428-927B-4EC7-9F0D-79A1B2DA73FE}"/>
                </a:ext>
              </a:extLst>
            </p:cNvPr>
            <p:cNvSpPr txBox="1"/>
            <p:nvPr/>
          </p:nvSpPr>
          <p:spPr>
            <a:xfrm>
              <a:off x="5500884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18</a:t>
              </a:r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FFABDBD0-6B93-4DC3-AC94-E21A173DE31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046299" y="578901"/>
              <a:ext cx="170566" cy="1674372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26D54E00-37CD-411F-A632-230D4436422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5" r="-19475" b="19608"/>
            <a:stretch/>
          </p:blipFill>
          <p:spPr>
            <a:xfrm>
              <a:off x="5311676" y="883563"/>
              <a:ext cx="208438" cy="1374588"/>
            </a:xfrm>
            <a:prstGeom prst="rect">
              <a:avLst/>
            </a:prstGeom>
          </p:spPr>
        </p:pic>
      </p:grpSp>
      <p:grpSp>
        <p:nvGrpSpPr>
          <p:cNvPr id="64" name="Group 16">
            <a:extLst>
              <a:ext uri="{FF2B5EF4-FFF2-40B4-BE49-F238E27FC236}">
                <a16:creationId xmlns:a16="http://schemas.microsoft.com/office/drawing/2014/main" id="{7B0719C1-7516-46DE-823D-B185EEF523D1}"/>
              </a:ext>
            </a:extLst>
          </p:cNvPr>
          <p:cNvGrpSpPr/>
          <p:nvPr/>
        </p:nvGrpSpPr>
        <p:grpSpPr>
          <a:xfrm>
            <a:off x="5984286" y="497764"/>
            <a:ext cx="1325959" cy="1850864"/>
            <a:chOff x="7345802" y="498527"/>
            <a:chExt cx="1325959" cy="1850864"/>
          </a:xfrm>
        </p:grpSpPr>
        <p:sp>
          <p:nvSpPr>
            <p:cNvPr id="18" name="blank">
              <a:extLst>
                <a:ext uri="{FF2B5EF4-FFF2-40B4-BE49-F238E27FC236}">
                  <a16:creationId xmlns:a16="http://schemas.microsoft.com/office/drawing/2014/main" id="{8B84445B-09C0-4054-AA2C-6B96170FA951}"/>
                </a:ext>
              </a:extLst>
            </p:cNvPr>
            <p:cNvSpPr/>
            <p:nvPr/>
          </p:nvSpPr>
          <p:spPr>
            <a:xfrm>
              <a:off x="7345802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FBC4597-B588-4D2C-9CBF-F7FE892C6967}"/>
                </a:ext>
              </a:extLst>
            </p:cNvPr>
            <p:cNvSpPr txBox="1"/>
            <p:nvPr/>
          </p:nvSpPr>
          <p:spPr>
            <a:xfrm>
              <a:off x="825002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19</a:t>
              </a:r>
            </a:p>
          </p:txBody>
        </p: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ED566AEB-AB71-49C9-AF1F-57985309D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774771" y="594257"/>
              <a:ext cx="170566" cy="1674372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A8C298C6-1A53-4568-9085-0189ABBB96A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-406" r="-10760" b="9837"/>
            <a:stretch/>
          </p:blipFill>
          <p:spPr>
            <a:xfrm>
              <a:off x="8016516" y="758575"/>
              <a:ext cx="188908" cy="1517711"/>
            </a:xfrm>
            <a:prstGeom prst="rect">
              <a:avLst/>
            </a:prstGeom>
          </p:spPr>
        </p:pic>
      </p:grpSp>
      <p:grpSp>
        <p:nvGrpSpPr>
          <p:cNvPr id="13" name="Group 15">
            <a:extLst>
              <a:ext uri="{FF2B5EF4-FFF2-40B4-BE49-F238E27FC236}">
                <a16:creationId xmlns:a16="http://schemas.microsoft.com/office/drawing/2014/main" id="{EF2D1EAE-E0F4-4F06-BF9B-7A899E8B016D}"/>
              </a:ext>
            </a:extLst>
          </p:cNvPr>
          <p:cNvGrpSpPr/>
          <p:nvPr/>
        </p:nvGrpSpPr>
        <p:grpSpPr>
          <a:xfrm>
            <a:off x="1946736" y="4428265"/>
            <a:ext cx="1309872" cy="1853630"/>
            <a:chOff x="1946736" y="4428265"/>
            <a:chExt cx="1309872" cy="1853630"/>
          </a:xfrm>
        </p:grpSpPr>
        <p:sp>
          <p:nvSpPr>
            <p:cNvPr id="21" name="14">
              <a:extLst>
                <a:ext uri="{FF2B5EF4-FFF2-40B4-BE49-F238E27FC236}">
                  <a16:creationId xmlns:a16="http://schemas.microsoft.com/office/drawing/2014/main" id="{2DE7CBD4-949F-4426-9E70-9948E69E2768}"/>
                </a:ext>
              </a:extLst>
            </p:cNvPr>
            <p:cNvSpPr/>
            <p:nvPr/>
          </p:nvSpPr>
          <p:spPr>
            <a:xfrm>
              <a:off x="1946736" y="4431031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4BB2774B-B21C-4813-96EA-45A3E08BFA8E}"/>
                </a:ext>
              </a:extLst>
            </p:cNvPr>
            <p:cNvSpPr txBox="1"/>
            <p:nvPr/>
          </p:nvSpPr>
          <p:spPr>
            <a:xfrm>
              <a:off x="2834868" y="4428265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14</a:t>
              </a:r>
            </a:p>
          </p:txBody>
        </p: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59DCF56C-DB65-4044-B1DF-B0292209AF19}"/>
                </a:ext>
              </a:extLst>
            </p:cNvPr>
            <p:cNvGrpSpPr/>
            <p:nvPr/>
          </p:nvGrpSpPr>
          <p:grpSpPr>
            <a:xfrm>
              <a:off x="2366798" y="4509906"/>
              <a:ext cx="510466" cy="1681091"/>
              <a:chOff x="1037596" y="362398"/>
              <a:chExt cx="589402" cy="1941043"/>
            </a:xfrm>
          </p:grpSpPr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id="{F3566A04-796E-4655-97CE-480279F019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1037596" y="362398"/>
                <a:ext cx="196981" cy="1933669"/>
              </a:xfrm>
              <a:prstGeom prst="rect">
                <a:avLst/>
              </a:prstGeom>
            </p:spPr>
          </p:pic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A8D36787-0C9C-4E2C-9EBF-5D700FFAE5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r="-28749" b="58845"/>
              <a:stretch/>
            </p:blipFill>
            <p:spPr>
              <a:xfrm>
                <a:off x="1372722" y="1505559"/>
                <a:ext cx="254276" cy="797882"/>
              </a:xfrm>
              <a:prstGeom prst="rect">
                <a:avLst/>
              </a:prstGeom>
            </p:spPr>
          </p:pic>
        </p:grpSp>
      </p:grpSp>
      <p:grpSp>
        <p:nvGrpSpPr>
          <p:cNvPr id="59" name="Group 17">
            <a:extLst>
              <a:ext uri="{FF2B5EF4-FFF2-40B4-BE49-F238E27FC236}">
                <a16:creationId xmlns:a16="http://schemas.microsoft.com/office/drawing/2014/main" id="{100CB552-C86A-4F63-91CA-74B7D9BD3BEC}"/>
              </a:ext>
            </a:extLst>
          </p:cNvPr>
          <p:cNvGrpSpPr/>
          <p:nvPr/>
        </p:nvGrpSpPr>
        <p:grpSpPr>
          <a:xfrm>
            <a:off x="3305643" y="4428265"/>
            <a:ext cx="1312857" cy="1855846"/>
            <a:chOff x="3305643" y="4428265"/>
            <a:chExt cx="1312857" cy="1855846"/>
          </a:xfrm>
        </p:grpSpPr>
        <p:sp>
          <p:nvSpPr>
            <p:cNvPr id="22" name="18">
              <a:extLst>
                <a:ext uri="{FF2B5EF4-FFF2-40B4-BE49-F238E27FC236}">
                  <a16:creationId xmlns:a16="http://schemas.microsoft.com/office/drawing/2014/main" id="{D47E0513-2FAA-46B5-95C8-4FA474E9A368}"/>
                </a:ext>
              </a:extLst>
            </p:cNvPr>
            <p:cNvSpPr/>
            <p:nvPr/>
          </p:nvSpPr>
          <p:spPr>
            <a:xfrm>
              <a:off x="3305643" y="443324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E13DF54-70A1-4794-B067-E16E53C7A982}"/>
                </a:ext>
              </a:extLst>
            </p:cNvPr>
            <p:cNvSpPr txBox="1"/>
            <p:nvPr/>
          </p:nvSpPr>
          <p:spPr>
            <a:xfrm>
              <a:off x="4153604" y="4428265"/>
              <a:ext cx="4648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20</a:t>
              </a:r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1EB95D9B-CC00-4FB9-BBFC-185E3C9BEF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31088" y="4516285"/>
              <a:ext cx="170601" cy="1674716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49B5748B-7441-4200-8C8A-051E233623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-151" r="-3943" b="-346"/>
            <a:stretch/>
          </p:blipFill>
          <p:spPr>
            <a:xfrm>
              <a:off x="4006087" y="4509906"/>
              <a:ext cx="178317" cy="1693283"/>
            </a:xfrm>
            <a:prstGeom prst="rect">
              <a:avLst/>
            </a:prstGeom>
          </p:spPr>
        </p:pic>
      </p:grpSp>
      <p:grpSp>
        <p:nvGrpSpPr>
          <p:cNvPr id="19" name="Group 12">
            <a:extLst>
              <a:ext uri="{FF2B5EF4-FFF2-40B4-BE49-F238E27FC236}">
                <a16:creationId xmlns:a16="http://schemas.microsoft.com/office/drawing/2014/main" id="{4017FEDD-B112-485E-8898-9D45510E91EB}"/>
              </a:ext>
            </a:extLst>
          </p:cNvPr>
          <p:cNvGrpSpPr/>
          <p:nvPr/>
        </p:nvGrpSpPr>
        <p:grpSpPr>
          <a:xfrm>
            <a:off x="587829" y="4428265"/>
            <a:ext cx="1286668" cy="1853630"/>
            <a:chOff x="587829" y="4428265"/>
            <a:chExt cx="1286668" cy="1853630"/>
          </a:xfrm>
        </p:grpSpPr>
        <p:sp>
          <p:nvSpPr>
            <p:cNvPr id="20" name="12">
              <a:extLst>
                <a:ext uri="{FF2B5EF4-FFF2-40B4-BE49-F238E27FC236}">
                  <a16:creationId xmlns:a16="http://schemas.microsoft.com/office/drawing/2014/main" id="{3735094E-7DAE-4073-9C0E-1E2022900BE4}"/>
                </a:ext>
              </a:extLst>
            </p:cNvPr>
            <p:cNvSpPr/>
            <p:nvPr/>
          </p:nvSpPr>
          <p:spPr>
            <a:xfrm>
              <a:off x="587829" y="4431031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EDD8D1FC-17A5-4F4F-8C8B-8B9E9FFF099A}"/>
                </a:ext>
              </a:extLst>
            </p:cNvPr>
            <p:cNvSpPr txBox="1"/>
            <p:nvPr/>
          </p:nvSpPr>
          <p:spPr>
            <a:xfrm>
              <a:off x="1452757" y="4428265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12</a:t>
              </a:r>
            </a:p>
          </p:txBody>
        </p: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F421FF1-E131-406B-9EFD-D231BFBA415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03105" y="4516282"/>
              <a:ext cx="170601" cy="1674716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8FF63428-BC47-4F79-AE4C-2CF9A5160D3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2" r="-14919" b="78625"/>
            <a:stretch/>
          </p:blipFill>
          <p:spPr>
            <a:xfrm>
              <a:off x="1250809" y="5829011"/>
              <a:ext cx="195310" cy="355600"/>
            </a:xfrm>
            <a:prstGeom prst="rect">
              <a:avLst/>
            </a:prstGeom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67D0AE-9C06-49C4-8FB7-80AA0E69C1A3}"/>
              </a:ext>
            </a:extLst>
          </p:cNvPr>
          <p:cNvGrpSpPr/>
          <p:nvPr/>
        </p:nvGrpSpPr>
        <p:grpSpPr>
          <a:xfrm>
            <a:off x="534557" y="498527"/>
            <a:ext cx="1322524" cy="1850864"/>
            <a:chOff x="534557" y="498527"/>
            <a:chExt cx="1322524" cy="1850864"/>
          </a:xfrm>
        </p:grpSpPr>
        <p:sp>
          <p:nvSpPr>
            <p:cNvPr id="12" name="7">
              <a:extLst>
                <a:ext uri="{FF2B5EF4-FFF2-40B4-BE49-F238E27FC236}">
                  <a16:creationId xmlns:a16="http://schemas.microsoft.com/office/drawing/2014/main" id="{AC48F842-B157-4C61-901F-F88C6E368ACA}"/>
                </a:ext>
              </a:extLst>
            </p:cNvPr>
            <p:cNvSpPr/>
            <p:nvPr/>
          </p:nvSpPr>
          <p:spPr>
            <a:xfrm>
              <a:off x="534557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02D09F9A-928D-4973-984D-015B967EAED7}"/>
                </a:ext>
              </a:extLst>
            </p:cNvPr>
            <p:cNvSpPr txBox="1"/>
            <p:nvPr/>
          </p:nvSpPr>
          <p:spPr>
            <a:xfrm>
              <a:off x="143534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15</a:t>
              </a:r>
            </a:p>
          </p:txBody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4597619F-CB4B-4F80-B77A-4D0641FDEC6D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30710" y="591508"/>
              <a:ext cx="171626" cy="1684778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CDA969AA-0344-40CD-BB9E-310AE07CA92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1" r="-65386" b="48969"/>
            <a:stretch/>
          </p:blipFill>
          <p:spPr>
            <a:xfrm>
              <a:off x="1193978" y="1413728"/>
              <a:ext cx="284761" cy="8625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93009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3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96296E-6 L 0.44253 -0.57454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18" y="-28727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17" grpId="0" animBg="1"/>
      <p:bldP spid="17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86B274-A532-492D-8759-A746467C37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69"/>
          <a:stretch/>
        </p:blipFill>
        <p:spPr>
          <a:xfrm>
            <a:off x="484192" y="2424753"/>
            <a:ext cx="1519071" cy="1928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9439007-764D-42CA-B171-0574C0BDB2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4320488" y="2424753"/>
            <a:ext cx="1713901" cy="19281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C1A183-764E-4F23-B046-8F06672E86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5630445" y="2424753"/>
            <a:ext cx="1717684" cy="19281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1D51CD0-9313-4B7A-B802-F11D619DB62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6"/>
          <a:stretch/>
        </p:blipFill>
        <p:spPr>
          <a:xfrm>
            <a:off x="1685102" y="2424753"/>
            <a:ext cx="1631083" cy="19281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8C525B-C724-47B3-925A-0522B904843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44"/>
          <a:stretch/>
        </p:blipFill>
        <p:spPr>
          <a:xfrm>
            <a:off x="3072020" y="2424753"/>
            <a:ext cx="1630324" cy="19281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59588D1-8C62-4E22-ABE1-7D629D3B137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1"/>
          <a:stretch/>
        </p:blipFill>
        <p:spPr>
          <a:xfrm>
            <a:off x="6959162" y="2424753"/>
            <a:ext cx="1727738" cy="1928150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BFB91C92-77A1-4E95-9196-8C1EF5E1ABBA}"/>
              </a:ext>
            </a:extLst>
          </p:cNvPr>
          <p:cNvSpPr/>
          <p:nvPr/>
        </p:nvSpPr>
        <p:spPr>
          <a:xfrm>
            <a:off x="4569482" y="4847824"/>
            <a:ext cx="2404188" cy="1260429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What number was missing? Can you tell me what you think the next number after 20 will be?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CBD42E-5957-4227-8076-BA1E00C649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7264" y="4431031"/>
            <a:ext cx="1819967" cy="4908398"/>
          </a:xfrm>
          <a:prstGeom prst="rect">
            <a:avLst/>
          </a:prstGeom>
        </p:spPr>
      </p:pic>
      <p:grpSp>
        <p:nvGrpSpPr>
          <p:cNvPr id="61" name="Group 12 top">
            <a:extLst>
              <a:ext uri="{FF2B5EF4-FFF2-40B4-BE49-F238E27FC236}">
                <a16:creationId xmlns:a16="http://schemas.microsoft.com/office/drawing/2014/main" id="{2AD54173-F6DB-4A4E-96A4-3E639A47B990}"/>
              </a:ext>
            </a:extLst>
          </p:cNvPr>
          <p:cNvGrpSpPr/>
          <p:nvPr/>
        </p:nvGrpSpPr>
        <p:grpSpPr>
          <a:xfrm>
            <a:off x="1896806" y="498527"/>
            <a:ext cx="1305409" cy="1850864"/>
            <a:chOff x="1896806" y="498527"/>
            <a:chExt cx="1305409" cy="1850864"/>
          </a:xfrm>
        </p:grpSpPr>
        <p:sp>
          <p:nvSpPr>
            <p:cNvPr id="14" name="8">
              <a:extLst>
                <a:ext uri="{FF2B5EF4-FFF2-40B4-BE49-F238E27FC236}">
                  <a16:creationId xmlns:a16="http://schemas.microsoft.com/office/drawing/2014/main" id="{E4D7D63A-8E50-4939-A9BC-BFFB861D47C6}"/>
                </a:ext>
              </a:extLst>
            </p:cNvPr>
            <p:cNvSpPr/>
            <p:nvPr/>
          </p:nvSpPr>
          <p:spPr>
            <a:xfrm>
              <a:off x="1896806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AD1D480-FB7A-43F2-B386-2DF9E9746778}"/>
                </a:ext>
              </a:extLst>
            </p:cNvPr>
            <p:cNvSpPr txBox="1"/>
            <p:nvPr/>
          </p:nvSpPr>
          <p:spPr>
            <a:xfrm>
              <a:off x="2780475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16</a:t>
              </a: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3A95CDAE-33C9-4FDF-B340-19D1D58906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346436" y="592471"/>
              <a:ext cx="172181" cy="1690226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F81B1F85-3180-42E3-A27E-5CBE927033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-76978" b="39193"/>
            <a:stretch/>
          </p:blipFill>
          <p:spPr>
            <a:xfrm>
              <a:off x="2592929" y="1251082"/>
              <a:ext cx="304723" cy="1027797"/>
            </a:xfrm>
            <a:prstGeom prst="rect">
              <a:avLst/>
            </a:prstGeom>
          </p:spPr>
        </p:pic>
      </p:grpSp>
      <p:grpSp>
        <p:nvGrpSpPr>
          <p:cNvPr id="62" name="Group 13">
            <a:extLst>
              <a:ext uri="{FF2B5EF4-FFF2-40B4-BE49-F238E27FC236}">
                <a16:creationId xmlns:a16="http://schemas.microsoft.com/office/drawing/2014/main" id="{A28E814B-F20E-4766-A798-32BA137F729B}"/>
              </a:ext>
            </a:extLst>
          </p:cNvPr>
          <p:cNvGrpSpPr/>
          <p:nvPr/>
        </p:nvGrpSpPr>
        <p:grpSpPr>
          <a:xfrm>
            <a:off x="3259055" y="498527"/>
            <a:ext cx="1310427" cy="1850864"/>
            <a:chOff x="3259055" y="498527"/>
            <a:chExt cx="1310427" cy="1850864"/>
          </a:xfrm>
        </p:grpSpPr>
        <p:sp>
          <p:nvSpPr>
            <p:cNvPr id="15" name="9">
              <a:extLst>
                <a:ext uri="{FF2B5EF4-FFF2-40B4-BE49-F238E27FC236}">
                  <a16:creationId xmlns:a16="http://schemas.microsoft.com/office/drawing/2014/main" id="{9BE1EB21-47C0-471A-8666-92E353591E0C}"/>
                </a:ext>
              </a:extLst>
            </p:cNvPr>
            <p:cNvSpPr/>
            <p:nvPr/>
          </p:nvSpPr>
          <p:spPr>
            <a:xfrm>
              <a:off x="3259055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E87192D-E4D2-4435-8FEB-2F03B9D159DE}"/>
                </a:ext>
              </a:extLst>
            </p:cNvPr>
            <p:cNvSpPr txBox="1"/>
            <p:nvPr/>
          </p:nvSpPr>
          <p:spPr>
            <a:xfrm>
              <a:off x="4147742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17</a:t>
              </a:r>
            </a:p>
          </p:txBody>
        </p:sp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569D59A6-3AD9-41F1-9861-5CA7502E07A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01665" y="576132"/>
              <a:ext cx="172181" cy="1690226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4DAD3D2-6982-4DE3-BF01-1464BE2D8F5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551" r="-11515" b="29356"/>
            <a:stretch/>
          </p:blipFill>
          <p:spPr>
            <a:xfrm>
              <a:off x="3972828" y="1066008"/>
              <a:ext cx="192009" cy="1203959"/>
            </a:xfrm>
            <a:prstGeom prst="rect">
              <a:avLst/>
            </a:prstGeom>
          </p:spPr>
        </p:pic>
      </p:grpSp>
      <p:grpSp>
        <p:nvGrpSpPr>
          <p:cNvPr id="63" name="Group 14">
            <a:extLst>
              <a:ext uri="{FF2B5EF4-FFF2-40B4-BE49-F238E27FC236}">
                <a16:creationId xmlns:a16="http://schemas.microsoft.com/office/drawing/2014/main" id="{B0F0FB5D-574E-461B-B98E-C4A5BC336491}"/>
              </a:ext>
            </a:extLst>
          </p:cNvPr>
          <p:cNvGrpSpPr/>
          <p:nvPr/>
        </p:nvGrpSpPr>
        <p:grpSpPr>
          <a:xfrm>
            <a:off x="4626792" y="495761"/>
            <a:ext cx="1301320" cy="1850864"/>
            <a:chOff x="4621304" y="498527"/>
            <a:chExt cx="1301320" cy="1850864"/>
          </a:xfrm>
        </p:grpSpPr>
        <p:sp>
          <p:nvSpPr>
            <p:cNvPr id="16" name="10">
              <a:extLst>
                <a:ext uri="{FF2B5EF4-FFF2-40B4-BE49-F238E27FC236}">
                  <a16:creationId xmlns:a16="http://schemas.microsoft.com/office/drawing/2014/main" id="{C26C7059-034A-4877-8381-731944428B26}"/>
                </a:ext>
              </a:extLst>
            </p:cNvPr>
            <p:cNvSpPr/>
            <p:nvPr/>
          </p:nvSpPr>
          <p:spPr>
            <a:xfrm>
              <a:off x="4621304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D195428-927B-4EC7-9F0D-79A1B2DA73FE}"/>
                </a:ext>
              </a:extLst>
            </p:cNvPr>
            <p:cNvSpPr txBox="1"/>
            <p:nvPr/>
          </p:nvSpPr>
          <p:spPr>
            <a:xfrm>
              <a:off x="5500884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18</a:t>
              </a:r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FFABDBD0-6B93-4DC3-AC94-E21A173DE31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046299" y="578901"/>
              <a:ext cx="170566" cy="1674372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26D54E00-37CD-411F-A632-230D4436422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5" r="-19475" b="19608"/>
            <a:stretch/>
          </p:blipFill>
          <p:spPr>
            <a:xfrm>
              <a:off x="5311676" y="883563"/>
              <a:ext cx="208438" cy="1374588"/>
            </a:xfrm>
            <a:prstGeom prst="rect">
              <a:avLst/>
            </a:prstGeom>
          </p:spPr>
        </p:pic>
      </p:grpSp>
      <p:grpSp>
        <p:nvGrpSpPr>
          <p:cNvPr id="64" name="Group 16">
            <a:extLst>
              <a:ext uri="{FF2B5EF4-FFF2-40B4-BE49-F238E27FC236}">
                <a16:creationId xmlns:a16="http://schemas.microsoft.com/office/drawing/2014/main" id="{7B0719C1-7516-46DE-823D-B185EEF523D1}"/>
              </a:ext>
            </a:extLst>
          </p:cNvPr>
          <p:cNvGrpSpPr/>
          <p:nvPr/>
        </p:nvGrpSpPr>
        <p:grpSpPr>
          <a:xfrm>
            <a:off x="5984286" y="497764"/>
            <a:ext cx="1325959" cy="1850864"/>
            <a:chOff x="7345802" y="498527"/>
            <a:chExt cx="1325959" cy="1850864"/>
          </a:xfrm>
        </p:grpSpPr>
        <p:sp>
          <p:nvSpPr>
            <p:cNvPr id="18" name="blank">
              <a:extLst>
                <a:ext uri="{FF2B5EF4-FFF2-40B4-BE49-F238E27FC236}">
                  <a16:creationId xmlns:a16="http://schemas.microsoft.com/office/drawing/2014/main" id="{8B84445B-09C0-4054-AA2C-6B96170FA951}"/>
                </a:ext>
              </a:extLst>
            </p:cNvPr>
            <p:cNvSpPr/>
            <p:nvPr/>
          </p:nvSpPr>
          <p:spPr>
            <a:xfrm>
              <a:off x="7345802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FBC4597-B588-4D2C-9CBF-F7FE892C6967}"/>
                </a:ext>
              </a:extLst>
            </p:cNvPr>
            <p:cNvSpPr txBox="1"/>
            <p:nvPr/>
          </p:nvSpPr>
          <p:spPr>
            <a:xfrm>
              <a:off x="825002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19</a:t>
              </a:r>
            </a:p>
          </p:txBody>
        </p: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ED566AEB-AB71-49C9-AF1F-57985309D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774771" y="594257"/>
              <a:ext cx="170566" cy="1674372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A8C298C6-1A53-4568-9085-0189ABBB96A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-406" r="-10760" b="9837"/>
            <a:stretch/>
          </p:blipFill>
          <p:spPr>
            <a:xfrm>
              <a:off x="8016516" y="758575"/>
              <a:ext cx="188908" cy="1517711"/>
            </a:xfrm>
            <a:prstGeom prst="rect">
              <a:avLst/>
            </a:prstGeom>
          </p:spPr>
        </p:pic>
      </p:grpSp>
      <p:grpSp>
        <p:nvGrpSpPr>
          <p:cNvPr id="59" name="Group 17">
            <a:extLst>
              <a:ext uri="{FF2B5EF4-FFF2-40B4-BE49-F238E27FC236}">
                <a16:creationId xmlns:a16="http://schemas.microsoft.com/office/drawing/2014/main" id="{100CB552-C86A-4F63-91CA-74B7D9BD3BEC}"/>
              </a:ext>
            </a:extLst>
          </p:cNvPr>
          <p:cNvGrpSpPr/>
          <p:nvPr/>
        </p:nvGrpSpPr>
        <p:grpSpPr>
          <a:xfrm>
            <a:off x="7357339" y="485398"/>
            <a:ext cx="1312857" cy="1855846"/>
            <a:chOff x="3305643" y="4428265"/>
            <a:chExt cx="1312857" cy="1855846"/>
          </a:xfrm>
        </p:grpSpPr>
        <p:sp>
          <p:nvSpPr>
            <p:cNvPr id="22" name="18">
              <a:extLst>
                <a:ext uri="{FF2B5EF4-FFF2-40B4-BE49-F238E27FC236}">
                  <a16:creationId xmlns:a16="http://schemas.microsoft.com/office/drawing/2014/main" id="{D47E0513-2FAA-46B5-95C8-4FA474E9A368}"/>
                </a:ext>
              </a:extLst>
            </p:cNvPr>
            <p:cNvSpPr/>
            <p:nvPr/>
          </p:nvSpPr>
          <p:spPr>
            <a:xfrm>
              <a:off x="3305643" y="443324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E13DF54-70A1-4794-B067-E16E53C7A982}"/>
                </a:ext>
              </a:extLst>
            </p:cNvPr>
            <p:cNvSpPr txBox="1"/>
            <p:nvPr/>
          </p:nvSpPr>
          <p:spPr>
            <a:xfrm>
              <a:off x="4153604" y="4428265"/>
              <a:ext cx="4648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20</a:t>
              </a:r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1EB95D9B-CC00-4FB9-BBFC-185E3C9BEF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31088" y="4516285"/>
              <a:ext cx="170601" cy="1674716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49B5748B-7441-4200-8C8A-051E233623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-151" r="-3943" b="-346"/>
            <a:stretch/>
          </p:blipFill>
          <p:spPr>
            <a:xfrm>
              <a:off x="4006087" y="4509906"/>
              <a:ext cx="178317" cy="1693283"/>
            </a:xfrm>
            <a:prstGeom prst="rect">
              <a:avLst/>
            </a:prstGeom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67D0AE-9C06-49C4-8FB7-80AA0E69C1A3}"/>
              </a:ext>
            </a:extLst>
          </p:cNvPr>
          <p:cNvGrpSpPr/>
          <p:nvPr/>
        </p:nvGrpSpPr>
        <p:grpSpPr>
          <a:xfrm>
            <a:off x="534557" y="498527"/>
            <a:ext cx="1322524" cy="1850864"/>
            <a:chOff x="534557" y="498527"/>
            <a:chExt cx="1322524" cy="1850864"/>
          </a:xfrm>
        </p:grpSpPr>
        <p:sp>
          <p:nvSpPr>
            <p:cNvPr id="12" name="7">
              <a:extLst>
                <a:ext uri="{FF2B5EF4-FFF2-40B4-BE49-F238E27FC236}">
                  <a16:creationId xmlns:a16="http://schemas.microsoft.com/office/drawing/2014/main" id="{AC48F842-B157-4C61-901F-F88C6E368ACA}"/>
                </a:ext>
              </a:extLst>
            </p:cNvPr>
            <p:cNvSpPr/>
            <p:nvPr/>
          </p:nvSpPr>
          <p:spPr>
            <a:xfrm>
              <a:off x="534557" y="498527"/>
              <a:ext cx="1286668" cy="185086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en-GB" sz="6600" dirty="0">
                <a:solidFill>
                  <a:schemeClr val="tx1"/>
                </a:solidFill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02D09F9A-928D-4973-984D-015B967EAED7}"/>
                </a:ext>
              </a:extLst>
            </p:cNvPr>
            <p:cNvSpPr txBox="1"/>
            <p:nvPr/>
          </p:nvSpPr>
          <p:spPr>
            <a:xfrm>
              <a:off x="1435341" y="498527"/>
              <a:ext cx="421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15</a:t>
              </a:r>
            </a:p>
          </p:txBody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4597619F-CB4B-4F80-B77A-4D0641FDEC6D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30710" y="591508"/>
              <a:ext cx="171626" cy="1684778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CDA969AA-0344-40CD-BB9E-310AE07CA92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1" r="-65386" b="48969"/>
            <a:stretch/>
          </p:blipFill>
          <p:spPr>
            <a:xfrm>
              <a:off x="1193978" y="1413728"/>
              <a:ext cx="284761" cy="8625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354644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BFB91C92-77A1-4E95-9196-8C1EF5E1ABBA}"/>
              </a:ext>
            </a:extLst>
          </p:cNvPr>
          <p:cNvSpPr/>
          <p:nvPr/>
        </p:nvSpPr>
        <p:spPr>
          <a:xfrm>
            <a:off x="1578301" y="1269507"/>
            <a:ext cx="2532059" cy="1199373"/>
          </a:xfrm>
          <a:prstGeom prst="wedgeRoundRectCallout">
            <a:avLst>
              <a:gd name="adj1" fmla="val 60811"/>
              <a:gd name="adj2" fmla="val -21196"/>
              <a:gd name="adj3" fmla="val 16667"/>
            </a:avLst>
          </a:prstGeom>
          <a:solidFill>
            <a:srgbClr val="8C368C"/>
          </a:solidFill>
          <a:ln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Thank you for helping my class with their counting!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CBD42E-5957-4227-8076-BA1E00C64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72000" y="711489"/>
            <a:ext cx="2015232" cy="543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7143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193</TotalTime>
  <Words>380</Words>
  <Application>Microsoft Office PowerPoint</Application>
  <PresentationFormat>On-screen Show (4:3)</PresentationFormat>
  <Paragraphs>128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Faye Leather</dc:creator>
  <cp:lastModifiedBy>Faye Leather</cp:lastModifiedBy>
  <cp:revision>20</cp:revision>
  <dcterms:created xsi:type="dcterms:W3CDTF">2021-04-06T09:06:31Z</dcterms:created>
  <dcterms:modified xsi:type="dcterms:W3CDTF">2021-04-06T12:21:30Z</dcterms:modified>
</cp:coreProperties>
</file>