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Lst>
  <p:sldSz cy="5143500" cx="9144000"/>
  <p:notesSz cx="6858000" cy="9144000"/>
  <p:embeddedFontLst>
    <p:embeddedFont>
      <p:font typeface="Amatic SC"/>
      <p:regular r:id="rId21"/>
      <p:bold r:id="rId22"/>
    </p:embeddedFont>
    <p:embeddedFont>
      <p:font typeface="Source Code Pro"/>
      <p:regular r:id="rId23"/>
      <p:bold r:id="rId24"/>
      <p:italic r:id="rId25"/>
      <p:boldItalic r:id="rId2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62C3716-3BD8-4A77-B534-8B35E0D2881F}">
  <a:tblStyle styleId="{E62C3716-3BD8-4A77-B534-8B35E0D2881F}"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font" Target="fonts/AmaticSC-bold.fntdata"/><Relationship Id="rId21" Type="http://schemas.openxmlformats.org/officeDocument/2006/relationships/font" Target="fonts/AmaticSC-regular.fntdata"/><Relationship Id="rId24" Type="http://schemas.openxmlformats.org/officeDocument/2006/relationships/font" Target="fonts/SourceCodePro-bold.fntdata"/><Relationship Id="rId23" Type="http://schemas.openxmlformats.org/officeDocument/2006/relationships/font" Target="fonts/SourceCodePro-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SourceCodePro-boldItalic.fntdata"/><Relationship Id="rId25" Type="http://schemas.openxmlformats.org/officeDocument/2006/relationships/font" Target="fonts/SourceCodePro-italic.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4" name="Google Shape;5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ac73e0611d_0_1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ac73e0611d_0_1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ac73e0611d_0_1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ac73e0611d_0_1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ac73e0611d_0_1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ac73e0611d_0_1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ac73e0611d_0_1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ac73e0611d_0_1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ac73e0611d_0_2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ac73e0611d_0_2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ac73e0611d_0_2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 name="Google Shape;94;gac73e0611d_0_2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ac73e0611d_0_2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ac73e0611d_0_2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ac73e0611d_0_2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ac73e0611d_0_2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ac73e0611d_0_2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ac73e0611d_0_2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ac73e0611d_0_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ac73e0611d_0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ac73e0611d_0_2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ac73e0611d_0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ac73e0611d_0_2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ac73e0611d_0_2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ac73e0611d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ac73e0611d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algn="ctr">
              <a:spcBef>
                <a:spcPts val="0"/>
              </a:spcBef>
              <a:spcAft>
                <a:spcPts val="0"/>
              </a:spcAft>
              <a:buSzPts val="8000"/>
              <a:buNone/>
              <a:defRPr sz="8000"/>
            </a:lvl1pPr>
            <a:lvl2pPr lvl="1" algn="ctr">
              <a:spcBef>
                <a:spcPts val="0"/>
              </a:spcBef>
              <a:spcAft>
                <a:spcPts val="0"/>
              </a:spcAft>
              <a:buSzPts val="8000"/>
              <a:buNone/>
              <a:defRPr sz="8000"/>
            </a:lvl2pPr>
            <a:lvl3pPr lvl="2" algn="ctr">
              <a:spcBef>
                <a:spcPts val="0"/>
              </a:spcBef>
              <a:spcAft>
                <a:spcPts val="0"/>
              </a:spcAft>
              <a:buSzPts val="8000"/>
              <a:buNone/>
              <a:defRPr sz="8000"/>
            </a:lvl3pPr>
            <a:lvl4pPr lvl="3" algn="ctr">
              <a:spcBef>
                <a:spcPts val="0"/>
              </a:spcBef>
              <a:spcAft>
                <a:spcPts val="0"/>
              </a:spcAft>
              <a:buSzPts val="8000"/>
              <a:buNone/>
              <a:defRPr sz="8000"/>
            </a:lvl4pPr>
            <a:lvl5pPr lvl="4" algn="ctr">
              <a:spcBef>
                <a:spcPts val="0"/>
              </a:spcBef>
              <a:spcAft>
                <a:spcPts val="0"/>
              </a:spcAft>
              <a:buSzPts val="8000"/>
              <a:buNone/>
              <a:defRPr sz="8000"/>
            </a:lvl5pPr>
            <a:lvl6pPr lvl="5" algn="ctr">
              <a:spcBef>
                <a:spcPts val="0"/>
              </a:spcBef>
              <a:spcAft>
                <a:spcPts val="0"/>
              </a:spcAft>
              <a:buSzPts val="8000"/>
              <a:buNone/>
              <a:defRPr sz="8000"/>
            </a:lvl6pPr>
            <a:lvl7pPr lvl="6" algn="ctr">
              <a:spcBef>
                <a:spcPts val="0"/>
              </a:spcBef>
              <a:spcAft>
                <a:spcPts val="0"/>
              </a:spcAft>
              <a:buSzPts val="8000"/>
              <a:buNone/>
              <a:defRPr sz="8000"/>
            </a:lvl7pPr>
            <a:lvl8pPr lvl="7" algn="ctr">
              <a:spcBef>
                <a:spcPts val="0"/>
              </a:spcBef>
              <a:spcAft>
                <a:spcPts val="0"/>
              </a:spcAft>
              <a:buSzPts val="8000"/>
              <a:buNone/>
              <a:defRPr sz="8000"/>
            </a:lvl8pPr>
            <a:lvl9pPr lvl="8" algn="ctr">
              <a:spcBef>
                <a:spcPts val="0"/>
              </a:spcBef>
              <a:spcAft>
                <a:spcPts val="0"/>
              </a:spcAft>
              <a:buSzPts val="8000"/>
              <a:buNone/>
              <a:defRPr sz="8000"/>
            </a:lvl9pPr>
          </a:lstStyle>
          <a:p/>
        </p:txBody>
      </p:sp>
      <p:sp>
        <p:nvSpPr>
          <p:cNvPr id="12" name="Google Shape;12;p2"/>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1"/>
              </a:buClr>
              <a:buSzPts val="2100"/>
              <a:buNone/>
              <a:defRPr b="1" sz="2100">
                <a:solidFill>
                  <a:schemeClr val="accent1"/>
                </a:solidFill>
              </a:defRPr>
            </a:lvl1pPr>
            <a:lvl2pPr lvl="1" algn="ctr">
              <a:lnSpc>
                <a:spcPct val="100000"/>
              </a:lnSpc>
              <a:spcBef>
                <a:spcPts val="0"/>
              </a:spcBef>
              <a:spcAft>
                <a:spcPts val="0"/>
              </a:spcAft>
              <a:buClr>
                <a:schemeClr val="accent1"/>
              </a:buClr>
              <a:buSzPts val="2100"/>
              <a:buNone/>
              <a:defRPr b="1" sz="2100">
                <a:solidFill>
                  <a:schemeClr val="accent1"/>
                </a:solidFill>
              </a:defRPr>
            </a:lvl2pPr>
            <a:lvl3pPr lvl="2" algn="ctr">
              <a:lnSpc>
                <a:spcPct val="100000"/>
              </a:lnSpc>
              <a:spcBef>
                <a:spcPts val="0"/>
              </a:spcBef>
              <a:spcAft>
                <a:spcPts val="0"/>
              </a:spcAft>
              <a:buClr>
                <a:schemeClr val="accent1"/>
              </a:buClr>
              <a:buSzPts val="2100"/>
              <a:buNone/>
              <a:defRPr b="1" sz="2100">
                <a:solidFill>
                  <a:schemeClr val="accent1"/>
                </a:solidFill>
              </a:defRPr>
            </a:lvl3pPr>
            <a:lvl4pPr lvl="3" algn="ctr">
              <a:lnSpc>
                <a:spcPct val="100000"/>
              </a:lnSpc>
              <a:spcBef>
                <a:spcPts val="0"/>
              </a:spcBef>
              <a:spcAft>
                <a:spcPts val="0"/>
              </a:spcAft>
              <a:buClr>
                <a:schemeClr val="accent1"/>
              </a:buClr>
              <a:buSzPts val="2100"/>
              <a:buNone/>
              <a:defRPr b="1" sz="2100">
                <a:solidFill>
                  <a:schemeClr val="accent1"/>
                </a:solidFill>
              </a:defRPr>
            </a:lvl4pPr>
            <a:lvl5pPr lvl="4" algn="ctr">
              <a:lnSpc>
                <a:spcPct val="100000"/>
              </a:lnSpc>
              <a:spcBef>
                <a:spcPts val="0"/>
              </a:spcBef>
              <a:spcAft>
                <a:spcPts val="0"/>
              </a:spcAft>
              <a:buClr>
                <a:schemeClr val="accent1"/>
              </a:buClr>
              <a:buSzPts val="2100"/>
              <a:buNone/>
              <a:defRPr b="1" sz="2100">
                <a:solidFill>
                  <a:schemeClr val="accent1"/>
                </a:solidFill>
              </a:defRPr>
            </a:lvl5pPr>
            <a:lvl6pPr lvl="5" algn="ctr">
              <a:lnSpc>
                <a:spcPct val="100000"/>
              </a:lnSpc>
              <a:spcBef>
                <a:spcPts val="0"/>
              </a:spcBef>
              <a:spcAft>
                <a:spcPts val="0"/>
              </a:spcAft>
              <a:buClr>
                <a:schemeClr val="accent1"/>
              </a:buClr>
              <a:buSzPts val="2100"/>
              <a:buNone/>
              <a:defRPr b="1" sz="2100">
                <a:solidFill>
                  <a:schemeClr val="accent1"/>
                </a:solidFill>
              </a:defRPr>
            </a:lvl6pPr>
            <a:lvl7pPr lvl="6" algn="ctr">
              <a:lnSpc>
                <a:spcPct val="100000"/>
              </a:lnSpc>
              <a:spcBef>
                <a:spcPts val="0"/>
              </a:spcBef>
              <a:spcAft>
                <a:spcPts val="0"/>
              </a:spcAft>
              <a:buClr>
                <a:schemeClr val="accent1"/>
              </a:buClr>
              <a:buSzPts val="2100"/>
              <a:buNone/>
              <a:defRPr b="1" sz="2100">
                <a:solidFill>
                  <a:schemeClr val="accent1"/>
                </a:solidFill>
              </a:defRPr>
            </a:lvl7pPr>
            <a:lvl8pPr lvl="7" algn="ctr">
              <a:lnSpc>
                <a:spcPct val="100000"/>
              </a:lnSpc>
              <a:spcBef>
                <a:spcPts val="0"/>
              </a:spcBef>
              <a:spcAft>
                <a:spcPts val="0"/>
              </a:spcAft>
              <a:buClr>
                <a:schemeClr val="accent1"/>
              </a:buClr>
              <a:buSzPts val="2100"/>
              <a:buNone/>
              <a:defRPr b="1" sz="2100">
                <a:solidFill>
                  <a:schemeClr val="accent1"/>
                </a:solidFill>
              </a:defRPr>
            </a:lvl8pPr>
            <a:lvl9pPr lvl="8"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sp>
        <p:nvSpPr>
          <p:cNvPr id="15" name="Google Shape;15;p3"/>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6" name="Google Shape;16;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19" name="Google Shape;19;p4"/>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0" name="Google Shape;20;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 name="Shape 21"/>
        <p:cNvGrpSpPr/>
        <p:nvPr/>
      </p:nvGrpSpPr>
      <p:grpSpPr>
        <a:xfrm>
          <a:off x="0" y="0"/>
          <a:ext cx="0" cy="0"/>
          <a:chOff x="0" y="0"/>
          <a:chExt cx="0" cy="0"/>
        </a:xfrm>
      </p:grpSpPr>
      <p:sp>
        <p:nvSpPr>
          <p:cNvPr id="22" name="Google Shape;22;p5"/>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23" name="Google Shape;23;p5"/>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5" name="Google Shape;25;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28" name="Google Shape;28;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sz="3000">
                <a:highlight>
                  <a:schemeClr val="dk1"/>
                </a:highlight>
              </a:defRPr>
            </a:lvl1pPr>
            <a:lvl2pPr lvl="1">
              <a:spcBef>
                <a:spcPts val="0"/>
              </a:spcBef>
              <a:spcAft>
                <a:spcPts val="0"/>
              </a:spcAft>
              <a:buSzPts val="3000"/>
              <a:buNone/>
              <a:defRPr sz="3000">
                <a:highlight>
                  <a:schemeClr val="dk1"/>
                </a:highlight>
              </a:defRPr>
            </a:lvl2pPr>
            <a:lvl3pPr lvl="2">
              <a:spcBef>
                <a:spcPts val="0"/>
              </a:spcBef>
              <a:spcAft>
                <a:spcPts val="0"/>
              </a:spcAft>
              <a:buSzPts val="3000"/>
              <a:buNone/>
              <a:defRPr sz="3000">
                <a:highlight>
                  <a:schemeClr val="dk1"/>
                </a:highlight>
              </a:defRPr>
            </a:lvl3pPr>
            <a:lvl4pPr lvl="3">
              <a:spcBef>
                <a:spcPts val="0"/>
              </a:spcBef>
              <a:spcAft>
                <a:spcPts val="0"/>
              </a:spcAft>
              <a:buSzPts val="3000"/>
              <a:buNone/>
              <a:defRPr sz="3000">
                <a:highlight>
                  <a:schemeClr val="dk1"/>
                </a:highlight>
              </a:defRPr>
            </a:lvl4pPr>
            <a:lvl5pPr lvl="4">
              <a:spcBef>
                <a:spcPts val="0"/>
              </a:spcBef>
              <a:spcAft>
                <a:spcPts val="0"/>
              </a:spcAft>
              <a:buSzPts val="3000"/>
              <a:buNone/>
              <a:defRPr sz="3000">
                <a:highlight>
                  <a:schemeClr val="dk1"/>
                </a:highlight>
              </a:defRPr>
            </a:lvl5pPr>
            <a:lvl6pPr lvl="5">
              <a:spcBef>
                <a:spcPts val="0"/>
              </a:spcBef>
              <a:spcAft>
                <a:spcPts val="0"/>
              </a:spcAft>
              <a:buSzPts val="3000"/>
              <a:buNone/>
              <a:defRPr sz="3000">
                <a:highlight>
                  <a:schemeClr val="dk1"/>
                </a:highlight>
              </a:defRPr>
            </a:lvl6pPr>
            <a:lvl7pPr lvl="6">
              <a:spcBef>
                <a:spcPts val="0"/>
              </a:spcBef>
              <a:spcAft>
                <a:spcPts val="0"/>
              </a:spcAft>
              <a:buSzPts val="3000"/>
              <a:buNone/>
              <a:defRPr sz="3000">
                <a:highlight>
                  <a:schemeClr val="dk1"/>
                </a:highlight>
              </a:defRPr>
            </a:lvl7pPr>
            <a:lvl8pPr lvl="7">
              <a:spcBef>
                <a:spcPts val="0"/>
              </a:spcBef>
              <a:spcAft>
                <a:spcPts val="0"/>
              </a:spcAft>
              <a:buSzPts val="3000"/>
              <a:buNone/>
              <a:defRPr sz="3000">
                <a:highlight>
                  <a:schemeClr val="dk1"/>
                </a:highlight>
              </a:defRPr>
            </a:lvl8pPr>
            <a:lvl9pPr lvl="8">
              <a:spcBef>
                <a:spcPts val="0"/>
              </a:spcBef>
              <a:spcAft>
                <a:spcPts val="0"/>
              </a:spcAft>
              <a:buSzPts val="3000"/>
              <a:buNone/>
              <a:defRPr sz="3000">
                <a:highlight>
                  <a:schemeClr val="dk1"/>
                </a:highlight>
              </a:defRPr>
            </a:lvl9pPr>
          </a:lstStyle>
          <a:p/>
        </p:txBody>
      </p:sp>
      <p:sp>
        <p:nvSpPr>
          <p:cNvPr id="31" name="Google Shape;31;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2" name="Google Shape;32;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4"/>
        </a:solidFill>
      </p:bgPr>
    </p:bg>
    <p:spTree>
      <p:nvGrpSpPr>
        <p:cNvPr id="33" name="Shape 33"/>
        <p:cNvGrpSpPr/>
        <p:nvPr/>
      </p:nvGrpSpPr>
      <p:grpSpPr>
        <a:xfrm>
          <a:off x="0" y="0"/>
          <a:ext cx="0" cy="0"/>
          <a:chOff x="0" y="0"/>
          <a:chExt cx="0" cy="0"/>
        </a:xfrm>
      </p:grpSpPr>
      <p:sp>
        <p:nvSpPr>
          <p:cNvPr id="34" name="Google Shape;34;p8"/>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p:txBody>
      </p:sp>
      <p:sp>
        <p:nvSpPr>
          <p:cNvPr id="35" name="Google Shape;35;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p9"/>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8" name="Google Shape;38;p9"/>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39" name="Google Shape;39;p9"/>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40" name="Google Shape;40;p9"/>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41" name="Google Shape;41;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accent1"/>
              </a:buClr>
              <a:buSzPts val="1800"/>
              <a:buChar char="●"/>
              <a:defRPr>
                <a:solidFill>
                  <a:schemeClr val="accent1"/>
                </a:solidFill>
                <a:highlight>
                  <a:schemeClr val="lt1"/>
                </a:highlight>
              </a:defRPr>
            </a:lvl1pPr>
            <a:lvl2pPr indent="-317500" lvl="1" marL="914400">
              <a:spcBef>
                <a:spcPts val="1600"/>
              </a:spcBef>
              <a:spcAft>
                <a:spcPts val="0"/>
              </a:spcAft>
              <a:buClr>
                <a:schemeClr val="accent1"/>
              </a:buClr>
              <a:buSzPts val="1400"/>
              <a:buChar char="○"/>
              <a:defRPr>
                <a:solidFill>
                  <a:schemeClr val="accent1"/>
                </a:solidFill>
                <a:highlight>
                  <a:schemeClr val="lt1"/>
                </a:highlight>
              </a:defRPr>
            </a:lvl2pPr>
            <a:lvl3pPr indent="-317500" lvl="2" marL="1371600">
              <a:spcBef>
                <a:spcPts val="1600"/>
              </a:spcBef>
              <a:spcAft>
                <a:spcPts val="0"/>
              </a:spcAft>
              <a:buClr>
                <a:schemeClr val="accent1"/>
              </a:buClr>
              <a:buSzPts val="1400"/>
              <a:buChar char="■"/>
              <a:defRPr>
                <a:solidFill>
                  <a:schemeClr val="accent1"/>
                </a:solidFill>
                <a:highlight>
                  <a:schemeClr val="lt1"/>
                </a:highlight>
              </a:defRPr>
            </a:lvl3pPr>
            <a:lvl4pPr indent="-317500" lvl="3" marL="1828800">
              <a:spcBef>
                <a:spcPts val="1600"/>
              </a:spcBef>
              <a:spcAft>
                <a:spcPts val="0"/>
              </a:spcAft>
              <a:buClr>
                <a:schemeClr val="accent1"/>
              </a:buClr>
              <a:buSzPts val="1400"/>
              <a:buChar char="●"/>
              <a:defRPr>
                <a:solidFill>
                  <a:schemeClr val="accent1"/>
                </a:solidFill>
                <a:highlight>
                  <a:schemeClr val="lt1"/>
                </a:highlight>
              </a:defRPr>
            </a:lvl4pPr>
            <a:lvl5pPr indent="-317500" lvl="4" marL="2286000">
              <a:spcBef>
                <a:spcPts val="1600"/>
              </a:spcBef>
              <a:spcAft>
                <a:spcPts val="0"/>
              </a:spcAft>
              <a:buClr>
                <a:schemeClr val="accent1"/>
              </a:buClr>
              <a:buSzPts val="1400"/>
              <a:buChar char="○"/>
              <a:defRPr>
                <a:solidFill>
                  <a:schemeClr val="accent1"/>
                </a:solidFill>
                <a:highlight>
                  <a:schemeClr val="lt1"/>
                </a:highlight>
              </a:defRPr>
            </a:lvl5pPr>
            <a:lvl6pPr indent="-317500" lvl="5" marL="2743200">
              <a:spcBef>
                <a:spcPts val="1600"/>
              </a:spcBef>
              <a:spcAft>
                <a:spcPts val="0"/>
              </a:spcAft>
              <a:buClr>
                <a:schemeClr val="accent1"/>
              </a:buClr>
              <a:buSzPts val="1400"/>
              <a:buChar char="■"/>
              <a:defRPr>
                <a:solidFill>
                  <a:schemeClr val="accent1"/>
                </a:solidFill>
                <a:highlight>
                  <a:schemeClr val="lt1"/>
                </a:highlight>
              </a:defRPr>
            </a:lvl6pPr>
            <a:lvl7pPr indent="-317500" lvl="6" marL="3200400">
              <a:spcBef>
                <a:spcPts val="1600"/>
              </a:spcBef>
              <a:spcAft>
                <a:spcPts val="0"/>
              </a:spcAft>
              <a:buClr>
                <a:schemeClr val="accent1"/>
              </a:buClr>
              <a:buSzPts val="1400"/>
              <a:buChar char="●"/>
              <a:defRPr>
                <a:solidFill>
                  <a:schemeClr val="accent1"/>
                </a:solidFill>
                <a:highlight>
                  <a:schemeClr val="lt1"/>
                </a:highlight>
              </a:defRPr>
            </a:lvl7pPr>
            <a:lvl8pPr indent="-317500" lvl="7" marL="3657600">
              <a:spcBef>
                <a:spcPts val="1600"/>
              </a:spcBef>
              <a:spcAft>
                <a:spcPts val="0"/>
              </a:spcAft>
              <a:buClr>
                <a:schemeClr val="accent1"/>
              </a:buClr>
              <a:buSzPts val="1400"/>
              <a:buChar char="○"/>
              <a:defRPr>
                <a:solidFill>
                  <a:schemeClr val="accent1"/>
                </a:solidFill>
                <a:highlight>
                  <a:schemeClr val="lt1"/>
                </a:highlight>
              </a:defRPr>
            </a:lvl8pPr>
            <a:lvl9pPr indent="-317500" lvl="8" marL="411480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42" name="Google Shape;42;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0"/>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45" name="Google Shape;45;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1"/>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lt1"/>
              </a:buClr>
              <a:buSzPts val="12000"/>
              <a:buNone/>
              <a:defRPr sz="12000">
                <a:solidFill>
                  <a:schemeClr val="lt1"/>
                </a:solidFill>
                <a:highlight>
                  <a:schemeClr val="accent1"/>
                </a:highlight>
              </a:defRPr>
            </a:lvl1pPr>
            <a:lvl2pPr lvl="1" algn="ctr">
              <a:spcBef>
                <a:spcPts val="0"/>
              </a:spcBef>
              <a:spcAft>
                <a:spcPts val="0"/>
              </a:spcAft>
              <a:buClr>
                <a:schemeClr val="lt1"/>
              </a:buClr>
              <a:buSzPts val="12000"/>
              <a:buNone/>
              <a:defRPr sz="12000">
                <a:solidFill>
                  <a:schemeClr val="lt1"/>
                </a:solidFill>
                <a:highlight>
                  <a:schemeClr val="accent1"/>
                </a:highlight>
              </a:defRPr>
            </a:lvl2pPr>
            <a:lvl3pPr lvl="2" algn="ctr">
              <a:spcBef>
                <a:spcPts val="0"/>
              </a:spcBef>
              <a:spcAft>
                <a:spcPts val="0"/>
              </a:spcAft>
              <a:buClr>
                <a:schemeClr val="lt1"/>
              </a:buClr>
              <a:buSzPts val="12000"/>
              <a:buNone/>
              <a:defRPr sz="12000">
                <a:solidFill>
                  <a:schemeClr val="lt1"/>
                </a:solidFill>
                <a:highlight>
                  <a:schemeClr val="accent1"/>
                </a:highlight>
              </a:defRPr>
            </a:lvl3pPr>
            <a:lvl4pPr lvl="3" algn="ctr">
              <a:spcBef>
                <a:spcPts val="0"/>
              </a:spcBef>
              <a:spcAft>
                <a:spcPts val="0"/>
              </a:spcAft>
              <a:buClr>
                <a:schemeClr val="lt1"/>
              </a:buClr>
              <a:buSzPts val="12000"/>
              <a:buNone/>
              <a:defRPr sz="12000">
                <a:solidFill>
                  <a:schemeClr val="lt1"/>
                </a:solidFill>
                <a:highlight>
                  <a:schemeClr val="accent1"/>
                </a:highlight>
              </a:defRPr>
            </a:lvl4pPr>
            <a:lvl5pPr lvl="4" algn="ctr">
              <a:spcBef>
                <a:spcPts val="0"/>
              </a:spcBef>
              <a:spcAft>
                <a:spcPts val="0"/>
              </a:spcAft>
              <a:buClr>
                <a:schemeClr val="lt1"/>
              </a:buClr>
              <a:buSzPts val="12000"/>
              <a:buNone/>
              <a:defRPr sz="12000">
                <a:solidFill>
                  <a:schemeClr val="lt1"/>
                </a:solidFill>
                <a:highlight>
                  <a:schemeClr val="accent1"/>
                </a:highlight>
              </a:defRPr>
            </a:lvl5pPr>
            <a:lvl6pPr lvl="5" algn="ctr">
              <a:spcBef>
                <a:spcPts val="0"/>
              </a:spcBef>
              <a:spcAft>
                <a:spcPts val="0"/>
              </a:spcAft>
              <a:buClr>
                <a:schemeClr val="lt1"/>
              </a:buClr>
              <a:buSzPts val="12000"/>
              <a:buNone/>
              <a:defRPr sz="12000">
                <a:solidFill>
                  <a:schemeClr val="lt1"/>
                </a:solidFill>
                <a:highlight>
                  <a:schemeClr val="accent1"/>
                </a:highlight>
              </a:defRPr>
            </a:lvl6pPr>
            <a:lvl7pPr lvl="6" algn="ctr">
              <a:spcBef>
                <a:spcPts val="0"/>
              </a:spcBef>
              <a:spcAft>
                <a:spcPts val="0"/>
              </a:spcAft>
              <a:buClr>
                <a:schemeClr val="lt1"/>
              </a:buClr>
              <a:buSzPts val="12000"/>
              <a:buNone/>
              <a:defRPr sz="12000">
                <a:solidFill>
                  <a:schemeClr val="lt1"/>
                </a:solidFill>
                <a:highlight>
                  <a:schemeClr val="accent1"/>
                </a:highlight>
              </a:defRPr>
            </a:lvl7pPr>
            <a:lvl8pPr lvl="7" algn="ctr">
              <a:spcBef>
                <a:spcPts val="0"/>
              </a:spcBef>
              <a:spcAft>
                <a:spcPts val="0"/>
              </a:spcAft>
              <a:buClr>
                <a:schemeClr val="lt1"/>
              </a:buClr>
              <a:buSzPts val="12000"/>
              <a:buNone/>
              <a:defRPr sz="12000">
                <a:solidFill>
                  <a:schemeClr val="lt1"/>
                </a:solidFill>
                <a:highlight>
                  <a:schemeClr val="accent1"/>
                </a:highlight>
              </a:defRPr>
            </a:lvl8pPr>
            <a:lvl9pPr lvl="8"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p11"/>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49" name="Google Shape;49;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beach-day">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7" name="Google Shape;7;p1"/>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accent1"/>
                </a:solidFill>
                <a:latin typeface="Source Code Pro"/>
                <a:ea typeface="Source Code Pro"/>
                <a:cs typeface="Source Code Pro"/>
                <a:sym typeface="Source Code Pro"/>
              </a:defRPr>
            </a:lvl1pPr>
            <a:lvl2pPr lvl="1" algn="r">
              <a:buNone/>
              <a:defRPr sz="1000">
                <a:solidFill>
                  <a:schemeClr val="accent1"/>
                </a:solidFill>
                <a:latin typeface="Source Code Pro"/>
                <a:ea typeface="Source Code Pro"/>
                <a:cs typeface="Source Code Pro"/>
                <a:sym typeface="Source Code Pro"/>
              </a:defRPr>
            </a:lvl2pPr>
            <a:lvl3pPr lvl="2" algn="r">
              <a:buNone/>
              <a:defRPr sz="1000">
                <a:solidFill>
                  <a:schemeClr val="accent1"/>
                </a:solidFill>
                <a:latin typeface="Source Code Pro"/>
                <a:ea typeface="Source Code Pro"/>
                <a:cs typeface="Source Code Pro"/>
                <a:sym typeface="Source Code Pro"/>
              </a:defRPr>
            </a:lvl3pPr>
            <a:lvl4pPr lvl="3" algn="r">
              <a:buNone/>
              <a:defRPr sz="1000">
                <a:solidFill>
                  <a:schemeClr val="accent1"/>
                </a:solidFill>
                <a:latin typeface="Source Code Pro"/>
                <a:ea typeface="Source Code Pro"/>
                <a:cs typeface="Source Code Pro"/>
                <a:sym typeface="Source Code Pro"/>
              </a:defRPr>
            </a:lvl4pPr>
            <a:lvl5pPr lvl="4" algn="r">
              <a:buNone/>
              <a:defRPr sz="1000">
                <a:solidFill>
                  <a:schemeClr val="accent1"/>
                </a:solidFill>
                <a:latin typeface="Source Code Pro"/>
                <a:ea typeface="Source Code Pro"/>
                <a:cs typeface="Source Code Pro"/>
                <a:sym typeface="Source Code Pro"/>
              </a:defRPr>
            </a:lvl5pPr>
            <a:lvl6pPr lvl="5" algn="r">
              <a:buNone/>
              <a:defRPr sz="1000">
                <a:solidFill>
                  <a:schemeClr val="accent1"/>
                </a:solidFill>
                <a:latin typeface="Source Code Pro"/>
                <a:ea typeface="Source Code Pro"/>
                <a:cs typeface="Source Code Pro"/>
                <a:sym typeface="Source Code Pro"/>
              </a:defRPr>
            </a:lvl6pPr>
            <a:lvl7pPr lvl="6" algn="r">
              <a:buNone/>
              <a:defRPr sz="1000">
                <a:solidFill>
                  <a:schemeClr val="accent1"/>
                </a:solidFill>
                <a:latin typeface="Source Code Pro"/>
                <a:ea typeface="Source Code Pro"/>
                <a:cs typeface="Source Code Pro"/>
                <a:sym typeface="Source Code Pro"/>
              </a:defRPr>
            </a:lvl7pPr>
            <a:lvl8pPr lvl="7" algn="r">
              <a:buNone/>
              <a:defRPr sz="1000">
                <a:solidFill>
                  <a:schemeClr val="accent1"/>
                </a:solidFill>
                <a:latin typeface="Source Code Pro"/>
                <a:ea typeface="Source Code Pro"/>
                <a:cs typeface="Source Code Pro"/>
                <a:sym typeface="Source Code Pro"/>
              </a:defRPr>
            </a:lvl8pPr>
            <a:lvl9pPr lvl="8"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www.oddizzi.com/teachers/explore-the-world/physical-features/mountains/mountain-case-study/himalayas/" TargetMode="Externa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s://www.oddizzi.com/teachers/explore-the-world/places/north-america/usa/" TargetMode="Externa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s://www.oddizzi.com/teachers/explore-the-world/physical-features/volcanoes/famous-volcanoes/mt-etna/" TargetMode="External"/><Relationship Id="rId4" Type="http://schemas.openxmlformats.org/officeDocument/2006/relationships/hyperlink" Target="https://www.oddizzi.com/teachers/explore-the-world/physical-features/volcanoes/famous-volcanoes/mauna-loa/" TargetMode="External"/><Relationship Id="rId5" Type="http://schemas.openxmlformats.org/officeDocument/2006/relationships/hyperlink" Target="https://www.oddizzi.com/teachers/explore-the-world/physical-features/volcanoes/famous-volcanoes/mt-vesuvius/" TargetMode="External"/><Relationship Id="rId6"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s://www.oddizzi.com/teachers/explore-the-world/places/north-america/usa/" TargetMode="Externa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 name="Shape 55"/>
        <p:cNvGrpSpPr/>
        <p:nvPr/>
      </p:nvGrpSpPr>
      <p:grpSpPr>
        <a:xfrm>
          <a:off x="0" y="0"/>
          <a:ext cx="0" cy="0"/>
          <a:chOff x="0" y="0"/>
          <a:chExt cx="0" cy="0"/>
        </a:xfrm>
      </p:grpSpPr>
      <p:sp>
        <p:nvSpPr>
          <p:cNvPr id="56" name="Google Shape;56;p13"/>
          <p:cNvSpPr txBox="1"/>
          <p:nvPr>
            <p:ph type="ctrTitle"/>
          </p:nvPr>
        </p:nvSpPr>
        <p:spPr>
          <a:xfrm>
            <a:off x="125803" y="729850"/>
            <a:ext cx="5401800" cy="2052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a:t>Geography- Mountains</a:t>
            </a:r>
            <a:endParaRPr/>
          </a:p>
        </p:txBody>
      </p:sp>
      <p:sp>
        <p:nvSpPr>
          <p:cNvPr id="57" name="Google Shape;57;p13"/>
          <p:cNvSpPr txBox="1"/>
          <p:nvPr>
            <p:ph idx="1" type="subTitle"/>
          </p:nvPr>
        </p:nvSpPr>
        <p:spPr>
          <a:xfrm>
            <a:off x="311675" y="2974525"/>
            <a:ext cx="5711700" cy="2854200"/>
          </a:xfrm>
          <a:prstGeom prst="rect">
            <a:avLst/>
          </a:prstGeom>
        </p:spPr>
        <p:txBody>
          <a:bodyPr anchorCtr="0" anchor="ctr" bIns="91425" lIns="91425" spcFirstLastPara="1" rIns="91425" wrap="square" tIns="91425">
            <a:noAutofit/>
          </a:bodyPr>
          <a:lstStyle/>
          <a:p>
            <a:pPr indent="-361950" lvl="0" marL="457200" rtl="0" algn="l">
              <a:lnSpc>
                <a:spcPct val="115000"/>
              </a:lnSpc>
              <a:spcBef>
                <a:spcPts val="1000"/>
              </a:spcBef>
              <a:spcAft>
                <a:spcPts val="0"/>
              </a:spcAft>
              <a:buClr>
                <a:srgbClr val="404040"/>
              </a:buClr>
              <a:buSzPts val="2100"/>
              <a:buFont typeface="Trebuchet MS"/>
              <a:buChar char="●"/>
            </a:pPr>
            <a:r>
              <a:rPr lang="en-GB">
                <a:solidFill>
                  <a:srgbClr val="404040"/>
                </a:solidFill>
                <a:latin typeface="Trebuchet MS"/>
                <a:ea typeface="Trebuchet MS"/>
                <a:cs typeface="Trebuchet MS"/>
                <a:sym typeface="Trebuchet MS"/>
              </a:rPr>
              <a:t>The four different types of mountain;</a:t>
            </a:r>
            <a:endParaRPr>
              <a:solidFill>
                <a:srgbClr val="404040"/>
              </a:solidFill>
              <a:latin typeface="Trebuchet MS"/>
              <a:ea typeface="Trebuchet MS"/>
              <a:cs typeface="Trebuchet MS"/>
              <a:sym typeface="Trebuchet MS"/>
            </a:endParaRPr>
          </a:p>
          <a:p>
            <a:pPr indent="-361950" lvl="0" marL="457200" rtl="0" algn="l">
              <a:lnSpc>
                <a:spcPct val="115000"/>
              </a:lnSpc>
              <a:spcBef>
                <a:spcPts val="0"/>
              </a:spcBef>
              <a:spcAft>
                <a:spcPts val="0"/>
              </a:spcAft>
              <a:buClr>
                <a:srgbClr val="404040"/>
              </a:buClr>
              <a:buSzPts val="2100"/>
              <a:buFont typeface="Trebuchet MS"/>
              <a:buChar char="●"/>
            </a:pPr>
            <a:r>
              <a:rPr lang="en-GB">
                <a:solidFill>
                  <a:srgbClr val="404040"/>
                </a:solidFill>
                <a:latin typeface="Trebuchet MS"/>
                <a:ea typeface="Trebuchet MS"/>
                <a:cs typeface="Trebuchet MS"/>
                <a:sym typeface="Trebuchet MS"/>
              </a:rPr>
              <a:t>How the different types of mountains are formed.</a:t>
            </a:r>
            <a:endParaRPr>
              <a:solidFill>
                <a:srgbClr val="404040"/>
              </a:solidFill>
              <a:latin typeface="Trebuchet MS"/>
              <a:ea typeface="Trebuchet MS"/>
              <a:cs typeface="Trebuchet MS"/>
              <a:sym typeface="Trebuchet MS"/>
            </a:endParaRPr>
          </a:p>
          <a:p>
            <a:pPr indent="-361950" lvl="0" marL="457200" rtl="0" algn="l">
              <a:lnSpc>
                <a:spcPct val="115000"/>
              </a:lnSpc>
              <a:spcBef>
                <a:spcPts val="0"/>
              </a:spcBef>
              <a:spcAft>
                <a:spcPts val="0"/>
              </a:spcAft>
              <a:buClr>
                <a:srgbClr val="404040"/>
              </a:buClr>
              <a:buSzPts val="2100"/>
              <a:buFont typeface="Trebuchet MS"/>
              <a:buChar char="●"/>
            </a:pPr>
            <a:r>
              <a:rPr lang="en-GB">
                <a:solidFill>
                  <a:srgbClr val="404040"/>
                </a:solidFill>
                <a:latin typeface="Trebuchet MS"/>
                <a:ea typeface="Trebuchet MS"/>
                <a:cs typeface="Trebuchet MS"/>
                <a:sym typeface="Trebuchet MS"/>
              </a:rPr>
              <a:t>The features of a mountain;</a:t>
            </a:r>
            <a:endParaRPr>
              <a:solidFill>
                <a:srgbClr val="404040"/>
              </a:solidFill>
              <a:latin typeface="Trebuchet MS"/>
              <a:ea typeface="Trebuchet MS"/>
              <a:cs typeface="Trebuchet MS"/>
              <a:sym typeface="Trebuchet MS"/>
            </a:endParaRPr>
          </a:p>
          <a:p>
            <a:pPr indent="0" lvl="0" marL="457200" rtl="0" algn="ctr">
              <a:spcBef>
                <a:spcPts val="0"/>
              </a:spcBef>
              <a:spcAft>
                <a:spcPts val="0"/>
              </a:spcAft>
              <a:buNone/>
            </a:pPr>
            <a:r>
              <a:t/>
            </a:r>
            <a:endParaRPr/>
          </a:p>
        </p:txBody>
      </p:sp>
      <p:pic>
        <p:nvPicPr>
          <p:cNvPr id="58" name="Google Shape;58;p13"/>
          <p:cNvPicPr preferRelativeResize="0"/>
          <p:nvPr/>
        </p:nvPicPr>
        <p:blipFill>
          <a:blip r:embed="rId3">
            <a:alphaModFix/>
          </a:blip>
          <a:stretch>
            <a:fillRect/>
          </a:stretch>
        </p:blipFill>
        <p:spPr>
          <a:xfrm>
            <a:off x="5741948" y="425075"/>
            <a:ext cx="3127525" cy="387737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0" lang="en-GB" sz="4400" u="sng">
                <a:solidFill>
                  <a:srgbClr val="000000"/>
                </a:solidFill>
              </a:rPr>
              <a:t>To describe the key features of a mountain and how they are formed. </a:t>
            </a:r>
            <a:endParaRPr sz="5400"/>
          </a:p>
        </p:txBody>
      </p:sp>
      <p:sp>
        <p:nvSpPr>
          <p:cNvPr id="64" name="Google Shape;64;p14"/>
          <p:cNvSpPr txBox="1"/>
          <p:nvPr>
            <p:ph idx="1" type="body"/>
          </p:nvPr>
        </p:nvSpPr>
        <p:spPr>
          <a:xfrm>
            <a:off x="311700" y="1908675"/>
            <a:ext cx="8520600" cy="2838300"/>
          </a:xfrm>
          <a:prstGeom prst="rect">
            <a:avLst/>
          </a:prstGeom>
        </p:spPr>
        <p:txBody>
          <a:bodyPr anchorCtr="0" anchor="t" bIns="91425" lIns="91425" spcFirstLastPara="1" rIns="91425" wrap="square" tIns="91425">
            <a:noAutofit/>
          </a:bodyPr>
          <a:lstStyle/>
          <a:p>
            <a:pPr indent="0" lvl="0" marL="0" rtl="0" algn="l">
              <a:spcBef>
                <a:spcPts val="1000"/>
              </a:spcBef>
              <a:spcAft>
                <a:spcPts val="0"/>
              </a:spcAft>
              <a:buNone/>
            </a:pPr>
            <a:r>
              <a:rPr lang="en-GB">
                <a:solidFill>
                  <a:srgbClr val="404040"/>
                </a:solidFill>
                <a:latin typeface="Trebuchet MS"/>
                <a:ea typeface="Trebuchet MS"/>
                <a:cs typeface="Trebuchet MS"/>
                <a:sym typeface="Trebuchet MS"/>
              </a:rPr>
              <a:t>Use the following slides to find information on the </a:t>
            </a:r>
            <a:r>
              <a:rPr b="1" lang="en-GB" u="sng">
                <a:solidFill>
                  <a:srgbClr val="404040"/>
                </a:solidFill>
                <a:latin typeface="Trebuchet MS"/>
                <a:ea typeface="Trebuchet MS"/>
                <a:cs typeface="Trebuchet MS"/>
                <a:sym typeface="Trebuchet MS"/>
              </a:rPr>
              <a:t>four</a:t>
            </a:r>
            <a:r>
              <a:rPr b="1" lang="en-GB">
                <a:solidFill>
                  <a:srgbClr val="404040"/>
                </a:solidFill>
                <a:latin typeface="Trebuchet MS"/>
                <a:ea typeface="Trebuchet MS"/>
                <a:cs typeface="Trebuchet MS"/>
                <a:sym typeface="Trebuchet MS"/>
              </a:rPr>
              <a:t> </a:t>
            </a:r>
            <a:r>
              <a:rPr lang="en-GB">
                <a:solidFill>
                  <a:srgbClr val="404040"/>
                </a:solidFill>
                <a:latin typeface="Trebuchet MS"/>
                <a:ea typeface="Trebuchet MS"/>
                <a:cs typeface="Trebuchet MS"/>
                <a:sym typeface="Trebuchet MS"/>
              </a:rPr>
              <a:t>types of mountains and how each of them is formed.</a:t>
            </a:r>
            <a:endParaRPr>
              <a:solidFill>
                <a:srgbClr val="404040"/>
              </a:solidFill>
              <a:latin typeface="Trebuchet MS"/>
              <a:ea typeface="Trebuchet MS"/>
              <a:cs typeface="Trebuchet MS"/>
              <a:sym typeface="Trebuchet MS"/>
            </a:endParaRPr>
          </a:p>
          <a:p>
            <a:pPr indent="0" lvl="0" marL="0" rtl="0" algn="l">
              <a:spcBef>
                <a:spcPts val="1000"/>
              </a:spcBef>
              <a:spcAft>
                <a:spcPts val="0"/>
              </a:spcAft>
              <a:buNone/>
            </a:pPr>
            <a:r>
              <a:t/>
            </a:r>
            <a:endParaRPr sz="1450">
              <a:solidFill>
                <a:srgbClr val="90C226"/>
              </a:solidFill>
              <a:latin typeface="Trebuchet MS"/>
              <a:ea typeface="Trebuchet MS"/>
              <a:cs typeface="Trebuchet MS"/>
              <a:sym typeface="Trebuchet MS"/>
            </a:endParaRPr>
          </a:p>
          <a:p>
            <a:pPr indent="0" lvl="0" marL="0" rtl="0" algn="l">
              <a:spcBef>
                <a:spcPts val="1000"/>
              </a:spcBef>
              <a:spcAft>
                <a:spcPts val="0"/>
              </a:spcAft>
              <a:buNone/>
            </a:pPr>
            <a:r>
              <a:rPr lang="en-GB">
                <a:solidFill>
                  <a:srgbClr val="404040"/>
                </a:solidFill>
                <a:latin typeface="Trebuchet MS"/>
                <a:ea typeface="Trebuchet MS"/>
                <a:cs typeface="Trebuchet MS"/>
                <a:sym typeface="Trebuchet MS"/>
              </a:rPr>
              <a:t>Add this information into the data sheet.</a:t>
            </a:r>
            <a:endParaRPr>
              <a:solidFill>
                <a:srgbClr val="404040"/>
              </a:solidFill>
              <a:latin typeface="Trebuchet MS"/>
              <a:ea typeface="Trebuchet MS"/>
              <a:cs typeface="Trebuchet MS"/>
              <a:sym typeface="Trebuchet MS"/>
            </a:endParaRPr>
          </a:p>
          <a:p>
            <a:pPr indent="0" lvl="0" marL="0" rtl="0" algn="l">
              <a:spcBef>
                <a:spcPts val="1000"/>
              </a:spcBef>
              <a:spcAft>
                <a:spcPts val="0"/>
              </a:spcAft>
              <a:buNone/>
            </a:pPr>
            <a:r>
              <a:t/>
            </a:r>
            <a:endParaRPr sz="1450">
              <a:solidFill>
                <a:srgbClr val="90C226"/>
              </a:solidFill>
              <a:latin typeface="Trebuchet MS"/>
              <a:ea typeface="Trebuchet MS"/>
              <a:cs typeface="Trebuchet MS"/>
              <a:sym typeface="Trebuchet MS"/>
            </a:endParaRPr>
          </a:p>
          <a:p>
            <a:pPr indent="0" lvl="0" marL="0" rtl="0" algn="l">
              <a:spcBef>
                <a:spcPts val="1000"/>
              </a:spcBef>
              <a:spcAft>
                <a:spcPts val="0"/>
              </a:spcAft>
              <a:buNone/>
            </a:pPr>
            <a:r>
              <a:rPr lang="en-GB">
                <a:solidFill>
                  <a:srgbClr val="404040"/>
                </a:solidFill>
                <a:latin typeface="Trebuchet MS"/>
                <a:ea typeface="Trebuchet MS"/>
                <a:cs typeface="Trebuchet MS"/>
                <a:sym typeface="Trebuchet MS"/>
              </a:rPr>
              <a:t>Draw and label a diagram of a mountain with the </a:t>
            </a:r>
            <a:r>
              <a:rPr b="1" lang="en-GB" u="sng">
                <a:solidFill>
                  <a:srgbClr val="404040"/>
                </a:solidFill>
                <a:latin typeface="Trebuchet MS"/>
                <a:ea typeface="Trebuchet MS"/>
                <a:cs typeface="Trebuchet MS"/>
                <a:sym typeface="Trebuchet MS"/>
              </a:rPr>
              <a:t>three</a:t>
            </a:r>
            <a:r>
              <a:rPr lang="en-GB">
                <a:solidFill>
                  <a:srgbClr val="404040"/>
                </a:solidFill>
                <a:latin typeface="Trebuchet MS"/>
                <a:ea typeface="Trebuchet MS"/>
                <a:cs typeface="Trebuchet MS"/>
                <a:sym typeface="Trebuchet MS"/>
              </a:rPr>
              <a:t> key features and write a sentence about each feature. upload a picture of your diagram to google classroom or to the Year 5 email.</a:t>
            </a:r>
            <a:endParaRPr>
              <a:solidFill>
                <a:srgbClr val="404040"/>
              </a:solidFill>
              <a:latin typeface="Trebuchet MS"/>
              <a:ea typeface="Trebuchet MS"/>
              <a:cs typeface="Trebuchet MS"/>
              <a:sym typeface="Trebuchet MS"/>
            </a:endParaRPr>
          </a:p>
          <a:p>
            <a:pPr indent="0" lvl="0" marL="0" rtl="0" algn="l">
              <a:spcBef>
                <a:spcPts val="0"/>
              </a:spcBef>
              <a:spcAft>
                <a:spcPts val="1600"/>
              </a:spcAft>
              <a:buNone/>
            </a:pPr>
            <a:r>
              <a:t/>
            </a:r>
            <a:endParaRPr>
              <a:latin typeface="Trebuchet MS"/>
              <a:ea typeface="Trebuchet MS"/>
              <a:cs typeface="Trebuchet MS"/>
              <a:sym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5"/>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Types of mountain</a:t>
            </a:r>
            <a:endParaRPr/>
          </a:p>
          <a:p>
            <a:pPr indent="0" lvl="0" marL="0" rtl="0" algn="l">
              <a:spcBef>
                <a:spcPts val="0"/>
              </a:spcBef>
              <a:spcAft>
                <a:spcPts val="0"/>
              </a:spcAft>
              <a:buNone/>
            </a:pPr>
            <a:r>
              <a:t/>
            </a:r>
            <a:endParaRPr/>
          </a:p>
        </p:txBody>
      </p:sp>
      <p:sp>
        <p:nvSpPr>
          <p:cNvPr id="70" name="Google Shape;70;p15"/>
          <p:cNvSpPr txBox="1"/>
          <p:nvPr>
            <p:ph idx="1" type="body"/>
          </p:nvPr>
        </p:nvSpPr>
        <p:spPr>
          <a:xfrm>
            <a:off x="311700" y="1710375"/>
            <a:ext cx="8520600" cy="2858400"/>
          </a:xfrm>
          <a:prstGeom prst="rect">
            <a:avLst/>
          </a:prstGeom>
        </p:spPr>
        <p:txBody>
          <a:bodyPr anchorCtr="0" anchor="t" bIns="91425" lIns="91425" spcFirstLastPara="1" rIns="91425" wrap="square" tIns="91425">
            <a:noAutofit/>
          </a:bodyPr>
          <a:lstStyle/>
          <a:p>
            <a:pPr indent="0" lvl="0" marL="0" rtl="0" algn="l">
              <a:lnSpc>
                <a:spcPct val="162000"/>
              </a:lnSpc>
              <a:spcBef>
                <a:spcPts val="0"/>
              </a:spcBef>
              <a:spcAft>
                <a:spcPts val="0"/>
              </a:spcAft>
              <a:buNone/>
            </a:pPr>
            <a:r>
              <a:rPr b="1" lang="en-GB" sz="2050">
                <a:solidFill>
                  <a:srgbClr val="333333"/>
                </a:solidFill>
                <a:latin typeface="Arial"/>
                <a:ea typeface="Arial"/>
                <a:cs typeface="Arial"/>
                <a:sym typeface="Arial"/>
              </a:rPr>
              <a:t>You’ll remember that the Earth’s crust is made up of plates that are on the move. The circulation of heat energy within the Earth’s mantle drives this gradual movement. Many of the world’s greatest mountain ranges were created during the collision of giant plates.</a:t>
            </a:r>
            <a:endParaRPr b="1" sz="2050">
              <a:solidFill>
                <a:srgbClr val="333333"/>
              </a:solidFill>
              <a:latin typeface="Arial"/>
              <a:ea typeface="Arial"/>
              <a:cs typeface="Arial"/>
              <a:sym typeface="Arial"/>
            </a:endParaRPr>
          </a:p>
          <a:p>
            <a:pPr indent="0" lvl="0" marL="0" rtl="0" algn="l">
              <a:spcBef>
                <a:spcPts val="0"/>
              </a:spcBef>
              <a:spcAft>
                <a:spcPts val="160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6"/>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Fold Mountains</a:t>
            </a:r>
            <a:endParaRPr/>
          </a:p>
        </p:txBody>
      </p:sp>
      <p:sp>
        <p:nvSpPr>
          <p:cNvPr id="76" name="Google Shape;76;p16"/>
          <p:cNvSpPr txBox="1"/>
          <p:nvPr/>
        </p:nvSpPr>
        <p:spPr>
          <a:xfrm>
            <a:off x="311700" y="1193175"/>
            <a:ext cx="3222300" cy="2810100"/>
          </a:xfrm>
          <a:prstGeom prst="rect">
            <a:avLst/>
          </a:prstGeom>
          <a:noFill/>
          <a:ln>
            <a:noFill/>
          </a:ln>
        </p:spPr>
        <p:txBody>
          <a:bodyPr anchorCtr="0" anchor="t" bIns="91425" lIns="91425" spcFirstLastPara="1" rIns="91425" wrap="square" tIns="91425">
            <a:noAutofit/>
          </a:bodyPr>
          <a:lstStyle/>
          <a:p>
            <a:pPr indent="0" lvl="0" marL="0" rtl="0" algn="l">
              <a:lnSpc>
                <a:spcPct val="157090"/>
              </a:lnSpc>
              <a:spcBef>
                <a:spcPts val="0"/>
              </a:spcBef>
              <a:spcAft>
                <a:spcPts val="0"/>
              </a:spcAft>
              <a:buNone/>
            </a:pPr>
            <a:r>
              <a:rPr lang="en-GB">
                <a:solidFill>
                  <a:srgbClr val="333333"/>
                </a:solidFill>
              </a:rPr>
              <a:t>When two of these massive plates collide, land (or even the sea bed) may be pushed upwards and folded. What you’d imagine to be solid and immovable simply crumples and folds like a cloth pushed across a table – although it does take many millions of years to create a mountain range as impressive as the </a:t>
            </a:r>
            <a:r>
              <a:rPr lang="en-GB">
                <a:solidFill>
                  <a:srgbClr val="669900"/>
                </a:solidFill>
                <a:uFill>
                  <a:noFill/>
                </a:uFill>
                <a:hlinkClick r:id="rId3">
                  <a:extLst>
                    <a:ext uri="{A12FA001-AC4F-418D-AE19-62706E023703}">
                      <ahyp:hlinkClr val="tx"/>
                    </a:ext>
                  </a:extLst>
                </a:hlinkClick>
              </a:rPr>
              <a:t>Himalayas</a:t>
            </a:r>
            <a:r>
              <a:rPr lang="en-GB">
                <a:solidFill>
                  <a:srgbClr val="333333"/>
                </a:solidFill>
              </a:rPr>
              <a:t>.</a:t>
            </a:r>
            <a:endParaRPr>
              <a:solidFill>
                <a:srgbClr val="333333"/>
              </a:solidFill>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pic>
        <p:nvPicPr>
          <p:cNvPr id="77" name="Google Shape;77;p16"/>
          <p:cNvPicPr preferRelativeResize="0"/>
          <p:nvPr/>
        </p:nvPicPr>
        <p:blipFill>
          <a:blip r:embed="rId4">
            <a:alphaModFix/>
          </a:blip>
          <a:stretch>
            <a:fillRect/>
          </a:stretch>
        </p:blipFill>
        <p:spPr>
          <a:xfrm>
            <a:off x="3771350" y="1193175"/>
            <a:ext cx="4962870" cy="27571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Fault-block Mountains</a:t>
            </a:r>
            <a:endParaRPr/>
          </a:p>
        </p:txBody>
      </p:sp>
      <p:sp>
        <p:nvSpPr>
          <p:cNvPr id="83" name="Google Shape;83;p17"/>
          <p:cNvSpPr txBox="1"/>
          <p:nvPr>
            <p:ph idx="1" type="body"/>
          </p:nvPr>
        </p:nvSpPr>
        <p:spPr>
          <a:xfrm>
            <a:off x="311700" y="1228675"/>
            <a:ext cx="4063500" cy="3340200"/>
          </a:xfrm>
          <a:prstGeom prst="rect">
            <a:avLst/>
          </a:prstGeom>
        </p:spPr>
        <p:txBody>
          <a:bodyPr anchorCtr="0" anchor="t" bIns="91425" lIns="91425" spcFirstLastPara="1" rIns="91425" wrap="square" tIns="91425">
            <a:noAutofit/>
          </a:bodyPr>
          <a:lstStyle/>
          <a:p>
            <a:pPr indent="0" lvl="0" marL="0" rtl="0" algn="l">
              <a:lnSpc>
                <a:spcPct val="157090"/>
              </a:lnSpc>
              <a:spcBef>
                <a:spcPts val="0"/>
              </a:spcBef>
              <a:spcAft>
                <a:spcPts val="0"/>
              </a:spcAft>
              <a:buNone/>
            </a:pPr>
            <a:r>
              <a:rPr lang="en-GB" sz="1500">
                <a:solidFill>
                  <a:srgbClr val="333333"/>
                </a:solidFill>
                <a:latin typeface="Arial"/>
                <a:ea typeface="Arial"/>
                <a:cs typeface="Arial"/>
                <a:sym typeface="Arial"/>
              </a:rPr>
              <a:t>Plates of the Earth’s crust that float on the mantle may buckle and crack as they move. Fault-block mountains are formed when parts of a fractured plate are forced to move up (while other parts are pushed down), as the whole plate travels forward. The land forced up is a new mountain range. A good example of this type of physical feature is the Sierra Nevada in the </a:t>
            </a:r>
            <a:r>
              <a:rPr lang="en-GB" sz="1500">
                <a:solidFill>
                  <a:srgbClr val="669900"/>
                </a:solidFill>
                <a:uFill>
                  <a:noFill/>
                </a:uFill>
                <a:latin typeface="Arial"/>
                <a:ea typeface="Arial"/>
                <a:cs typeface="Arial"/>
                <a:sym typeface="Arial"/>
                <a:hlinkClick r:id="rId3">
                  <a:extLst>
                    <a:ext uri="{A12FA001-AC4F-418D-AE19-62706E023703}">
                      <ahyp:hlinkClr val="tx"/>
                    </a:ext>
                  </a:extLst>
                </a:hlinkClick>
              </a:rPr>
              <a:t>USA</a:t>
            </a:r>
            <a:r>
              <a:rPr lang="en-GB" sz="1500">
                <a:solidFill>
                  <a:srgbClr val="333333"/>
                </a:solidFill>
                <a:latin typeface="Arial"/>
                <a:ea typeface="Arial"/>
                <a:cs typeface="Arial"/>
                <a:sym typeface="Arial"/>
              </a:rPr>
              <a:t>.</a:t>
            </a:r>
            <a:endParaRPr sz="1500">
              <a:solidFill>
                <a:srgbClr val="333333"/>
              </a:solidFill>
              <a:latin typeface="Arial"/>
              <a:ea typeface="Arial"/>
              <a:cs typeface="Arial"/>
              <a:sym typeface="Arial"/>
            </a:endParaRPr>
          </a:p>
          <a:p>
            <a:pPr indent="0" lvl="0" marL="0" rtl="0" algn="l">
              <a:spcBef>
                <a:spcPts val="0"/>
              </a:spcBef>
              <a:spcAft>
                <a:spcPts val="1600"/>
              </a:spcAft>
              <a:buNone/>
            </a:pPr>
            <a:r>
              <a:t/>
            </a:r>
            <a:endParaRPr/>
          </a:p>
        </p:txBody>
      </p:sp>
      <p:pic>
        <p:nvPicPr>
          <p:cNvPr id="84" name="Google Shape;84;p17"/>
          <p:cNvPicPr preferRelativeResize="0"/>
          <p:nvPr/>
        </p:nvPicPr>
        <p:blipFill>
          <a:blip r:embed="rId4">
            <a:alphaModFix/>
          </a:blip>
          <a:stretch>
            <a:fillRect/>
          </a:stretch>
        </p:blipFill>
        <p:spPr>
          <a:xfrm>
            <a:off x="4527600" y="1246250"/>
            <a:ext cx="4286250" cy="23812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Volcanoes (or Fire Mountains)</a:t>
            </a:r>
            <a:endParaRPr/>
          </a:p>
        </p:txBody>
      </p:sp>
      <p:sp>
        <p:nvSpPr>
          <p:cNvPr id="90" name="Google Shape;90;p18"/>
          <p:cNvSpPr txBox="1"/>
          <p:nvPr>
            <p:ph idx="1" type="body"/>
          </p:nvPr>
        </p:nvSpPr>
        <p:spPr>
          <a:xfrm>
            <a:off x="311700" y="1228675"/>
            <a:ext cx="3840300" cy="3340200"/>
          </a:xfrm>
          <a:prstGeom prst="rect">
            <a:avLst/>
          </a:prstGeom>
        </p:spPr>
        <p:txBody>
          <a:bodyPr anchorCtr="0" anchor="t" bIns="91425" lIns="91425" spcFirstLastPara="1" rIns="91425" wrap="square" tIns="91425">
            <a:noAutofit/>
          </a:bodyPr>
          <a:lstStyle/>
          <a:p>
            <a:pPr indent="0" lvl="0" marL="0" rtl="0" algn="l">
              <a:lnSpc>
                <a:spcPct val="157090"/>
              </a:lnSpc>
              <a:spcBef>
                <a:spcPts val="0"/>
              </a:spcBef>
              <a:spcAft>
                <a:spcPts val="0"/>
              </a:spcAft>
              <a:buNone/>
            </a:pPr>
            <a:r>
              <a:rPr lang="en-GB" sz="1300">
                <a:solidFill>
                  <a:srgbClr val="333333"/>
                </a:solidFill>
                <a:latin typeface="Arial"/>
                <a:ea typeface="Arial"/>
                <a:cs typeface="Arial"/>
                <a:sym typeface="Arial"/>
              </a:rPr>
              <a:t>These peaks are formed by a series of eruptions in which red hot lava gushes out of the volcano’s mouth or crater. When this molten rock cools it solidifies adding another layer to the ground and so over time the volcano grows, with lava from numerous eruptions piling up. Whether a volcano has a gently sloping shape or a steep cone shape depends on how sticky (scientists say viscous) the lava is. Examples of volcanic mountains are </a:t>
            </a:r>
            <a:r>
              <a:rPr lang="en-GB" sz="1300">
                <a:solidFill>
                  <a:srgbClr val="669900"/>
                </a:solidFill>
                <a:uFill>
                  <a:noFill/>
                </a:uFill>
                <a:latin typeface="Arial"/>
                <a:ea typeface="Arial"/>
                <a:cs typeface="Arial"/>
                <a:sym typeface="Arial"/>
                <a:hlinkClick r:id="rId3">
                  <a:extLst>
                    <a:ext uri="{A12FA001-AC4F-418D-AE19-62706E023703}">
                      <ahyp:hlinkClr val="tx"/>
                    </a:ext>
                  </a:extLst>
                </a:hlinkClick>
              </a:rPr>
              <a:t>Mount Etna</a:t>
            </a:r>
            <a:r>
              <a:rPr lang="en-GB" sz="1300">
                <a:solidFill>
                  <a:srgbClr val="333333"/>
                </a:solidFill>
                <a:latin typeface="Arial"/>
                <a:ea typeface="Arial"/>
                <a:cs typeface="Arial"/>
                <a:sym typeface="Arial"/>
              </a:rPr>
              <a:t>, </a:t>
            </a:r>
            <a:r>
              <a:rPr lang="en-GB" sz="1300">
                <a:solidFill>
                  <a:srgbClr val="669900"/>
                </a:solidFill>
                <a:uFill>
                  <a:noFill/>
                </a:uFill>
                <a:latin typeface="Arial"/>
                <a:ea typeface="Arial"/>
                <a:cs typeface="Arial"/>
                <a:sym typeface="Arial"/>
                <a:hlinkClick r:id="rId4">
                  <a:extLst>
                    <a:ext uri="{A12FA001-AC4F-418D-AE19-62706E023703}">
                      <ahyp:hlinkClr val="tx"/>
                    </a:ext>
                  </a:extLst>
                </a:hlinkClick>
              </a:rPr>
              <a:t>Mauna Loa</a:t>
            </a:r>
            <a:r>
              <a:rPr lang="en-GB" sz="1300">
                <a:solidFill>
                  <a:srgbClr val="333333"/>
                </a:solidFill>
                <a:latin typeface="Arial"/>
                <a:ea typeface="Arial"/>
                <a:cs typeface="Arial"/>
                <a:sym typeface="Arial"/>
              </a:rPr>
              <a:t> and </a:t>
            </a:r>
            <a:r>
              <a:rPr lang="en-GB" sz="1300">
                <a:solidFill>
                  <a:srgbClr val="669900"/>
                </a:solidFill>
                <a:uFill>
                  <a:noFill/>
                </a:uFill>
                <a:latin typeface="Arial"/>
                <a:ea typeface="Arial"/>
                <a:cs typeface="Arial"/>
                <a:sym typeface="Arial"/>
                <a:hlinkClick r:id="rId5">
                  <a:extLst>
                    <a:ext uri="{A12FA001-AC4F-418D-AE19-62706E023703}">
                      <ahyp:hlinkClr val="tx"/>
                    </a:ext>
                  </a:extLst>
                </a:hlinkClick>
              </a:rPr>
              <a:t>Vesuvius</a:t>
            </a:r>
            <a:r>
              <a:rPr lang="en-GB" sz="1300">
                <a:solidFill>
                  <a:srgbClr val="333333"/>
                </a:solidFill>
                <a:latin typeface="Arial"/>
                <a:ea typeface="Arial"/>
                <a:cs typeface="Arial"/>
                <a:sym typeface="Arial"/>
              </a:rPr>
              <a:t>.</a:t>
            </a:r>
            <a:endParaRPr sz="1300">
              <a:solidFill>
                <a:srgbClr val="333333"/>
              </a:solidFill>
              <a:latin typeface="Arial"/>
              <a:ea typeface="Arial"/>
              <a:cs typeface="Arial"/>
              <a:sym typeface="Arial"/>
            </a:endParaRPr>
          </a:p>
          <a:p>
            <a:pPr indent="0" lvl="0" marL="0" rtl="0" algn="l">
              <a:spcBef>
                <a:spcPts val="0"/>
              </a:spcBef>
              <a:spcAft>
                <a:spcPts val="1600"/>
              </a:spcAft>
              <a:buNone/>
            </a:pPr>
            <a:r>
              <a:t/>
            </a:r>
            <a:endParaRPr/>
          </a:p>
        </p:txBody>
      </p:sp>
      <p:pic>
        <p:nvPicPr>
          <p:cNvPr id="91" name="Google Shape;91;p18"/>
          <p:cNvPicPr preferRelativeResize="0"/>
          <p:nvPr/>
        </p:nvPicPr>
        <p:blipFill>
          <a:blip r:embed="rId6">
            <a:alphaModFix/>
          </a:blip>
          <a:stretch>
            <a:fillRect/>
          </a:stretch>
        </p:blipFill>
        <p:spPr>
          <a:xfrm>
            <a:off x="4572000" y="1708150"/>
            <a:ext cx="4286250" cy="23812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9"/>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Dome Mountains</a:t>
            </a:r>
            <a:endParaRPr/>
          </a:p>
        </p:txBody>
      </p:sp>
      <p:sp>
        <p:nvSpPr>
          <p:cNvPr id="97" name="Google Shape;97;p19"/>
          <p:cNvSpPr txBox="1"/>
          <p:nvPr>
            <p:ph idx="1" type="body"/>
          </p:nvPr>
        </p:nvSpPr>
        <p:spPr>
          <a:xfrm>
            <a:off x="311700" y="1179100"/>
            <a:ext cx="3951900" cy="3741300"/>
          </a:xfrm>
          <a:prstGeom prst="rect">
            <a:avLst/>
          </a:prstGeom>
        </p:spPr>
        <p:txBody>
          <a:bodyPr anchorCtr="0" anchor="t" bIns="91425" lIns="91425" spcFirstLastPara="1" rIns="91425" wrap="square" tIns="91425">
            <a:noAutofit/>
          </a:bodyPr>
          <a:lstStyle/>
          <a:p>
            <a:pPr indent="0" lvl="0" marL="0" rtl="0" algn="l">
              <a:lnSpc>
                <a:spcPct val="157090"/>
              </a:lnSpc>
              <a:spcBef>
                <a:spcPts val="0"/>
              </a:spcBef>
              <a:spcAft>
                <a:spcPts val="0"/>
              </a:spcAft>
              <a:buNone/>
            </a:pPr>
            <a:r>
              <a:rPr lang="en-GB" sz="1400">
                <a:solidFill>
                  <a:srgbClr val="333333"/>
                </a:solidFill>
                <a:latin typeface="Arial"/>
                <a:ea typeface="Arial"/>
                <a:cs typeface="Arial"/>
                <a:sym typeface="Arial"/>
              </a:rPr>
              <a:t>These mountains form when a huge swelling of magma pushes up under the earth’s crust. Rather like a spot or pimple on the earth’s surface (yuk!) that never erupts. The magma cools to form new rock but may not be revealed as a new mountain until millions of years later, after the weather, glaciers and rivers have worked on the rocks on top that are more easily broken down and carried away. A good example of a dome mountain is Enchanted Rock found in the </a:t>
            </a:r>
            <a:r>
              <a:rPr lang="en-GB" sz="1400">
                <a:solidFill>
                  <a:srgbClr val="669900"/>
                </a:solidFill>
                <a:uFill>
                  <a:noFill/>
                </a:uFill>
                <a:latin typeface="Arial"/>
                <a:ea typeface="Arial"/>
                <a:cs typeface="Arial"/>
                <a:sym typeface="Arial"/>
                <a:hlinkClick r:id="rId3">
                  <a:extLst>
                    <a:ext uri="{A12FA001-AC4F-418D-AE19-62706E023703}">
                      <ahyp:hlinkClr val="tx"/>
                    </a:ext>
                  </a:extLst>
                </a:hlinkClick>
              </a:rPr>
              <a:t>USA</a:t>
            </a:r>
            <a:r>
              <a:rPr lang="en-GB" sz="1400">
                <a:solidFill>
                  <a:srgbClr val="333333"/>
                </a:solidFill>
                <a:latin typeface="Arial"/>
                <a:ea typeface="Arial"/>
                <a:cs typeface="Arial"/>
                <a:sym typeface="Arial"/>
              </a:rPr>
              <a:t>, in Texas.</a:t>
            </a:r>
            <a:endParaRPr sz="1400">
              <a:solidFill>
                <a:srgbClr val="333333"/>
              </a:solidFill>
              <a:latin typeface="Arial"/>
              <a:ea typeface="Arial"/>
              <a:cs typeface="Arial"/>
              <a:sym typeface="Arial"/>
            </a:endParaRPr>
          </a:p>
          <a:p>
            <a:pPr indent="0" lvl="0" marL="0" rtl="0" algn="l">
              <a:spcBef>
                <a:spcPts val="0"/>
              </a:spcBef>
              <a:spcAft>
                <a:spcPts val="1600"/>
              </a:spcAft>
              <a:buNone/>
            </a:pPr>
            <a:r>
              <a:t/>
            </a:r>
            <a:endParaRPr sz="1900"/>
          </a:p>
        </p:txBody>
      </p:sp>
      <p:pic>
        <p:nvPicPr>
          <p:cNvPr id="98" name="Google Shape;98;p19"/>
          <p:cNvPicPr preferRelativeResize="0"/>
          <p:nvPr/>
        </p:nvPicPr>
        <p:blipFill>
          <a:blip r:embed="rId4">
            <a:alphaModFix/>
          </a:blip>
          <a:stretch>
            <a:fillRect/>
          </a:stretch>
        </p:blipFill>
        <p:spPr>
          <a:xfrm>
            <a:off x="4477950" y="1531300"/>
            <a:ext cx="4286250" cy="23812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0"/>
          <p:cNvSpPr txBox="1"/>
          <p:nvPr>
            <p:ph type="title"/>
          </p:nvPr>
        </p:nvSpPr>
        <p:spPr>
          <a:xfrm>
            <a:off x="249725" y="404425"/>
            <a:ext cx="2055600" cy="3732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3100"/>
              <a:t>Add the information you have found to this table then share the slides so your teacher can check your work</a:t>
            </a:r>
            <a:endParaRPr sz="3100"/>
          </a:p>
        </p:txBody>
      </p:sp>
      <p:graphicFrame>
        <p:nvGraphicFramePr>
          <p:cNvPr id="104" name="Google Shape;104;p20"/>
          <p:cNvGraphicFramePr/>
          <p:nvPr/>
        </p:nvGraphicFramePr>
        <p:xfrm>
          <a:off x="2433550" y="125750"/>
          <a:ext cx="3000000" cy="3000000"/>
        </p:xfrm>
        <a:graphic>
          <a:graphicData uri="http://schemas.openxmlformats.org/drawingml/2006/table">
            <a:tbl>
              <a:tblPr>
                <a:noFill/>
                <a:tableStyleId>{E62C3716-3BD8-4A77-B534-8B35E0D2881F}</a:tableStyleId>
              </a:tblPr>
              <a:tblGrid>
                <a:gridCol w="3164050"/>
                <a:gridCol w="3164050"/>
              </a:tblGrid>
              <a:tr h="967975">
                <a:tc>
                  <a:txBody>
                    <a:bodyPr/>
                    <a:lstStyle/>
                    <a:p>
                      <a:pPr indent="0" lvl="0" marL="0" rtl="0" algn="ctr">
                        <a:spcBef>
                          <a:spcPts val="0"/>
                        </a:spcBef>
                        <a:spcAft>
                          <a:spcPts val="0"/>
                        </a:spcAft>
                        <a:buNone/>
                      </a:pPr>
                      <a:r>
                        <a:rPr b="1" lang="en-GB" sz="2400"/>
                        <a:t>Type of mountain</a:t>
                      </a:r>
                      <a:endParaRPr b="1" sz="2400"/>
                    </a:p>
                  </a:txBody>
                  <a:tcPr marT="91425" marB="91425" marR="91425" marL="91425">
                    <a:solidFill>
                      <a:srgbClr val="6FA8DC"/>
                    </a:solidFill>
                  </a:tcPr>
                </a:tc>
                <a:tc>
                  <a:txBody>
                    <a:bodyPr/>
                    <a:lstStyle/>
                    <a:p>
                      <a:pPr indent="0" lvl="0" marL="0" rtl="0" algn="ctr">
                        <a:spcBef>
                          <a:spcPts val="0"/>
                        </a:spcBef>
                        <a:spcAft>
                          <a:spcPts val="0"/>
                        </a:spcAft>
                        <a:buNone/>
                      </a:pPr>
                      <a:r>
                        <a:rPr b="1" lang="en-GB" sz="2400"/>
                        <a:t>How they are formed</a:t>
                      </a:r>
                      <a:endParaRPr b="1" sz="2400"/>
                    </a:p>
                  </a:txBody>
                  <a:tcPr marT="91425" marB="91425" marR="91425" marL="91425">
                    <a:solidFill>
                      <a:srgbClr val="6FA8DC"/>
                    </a:solidFill>
                  </a:tcPr>
                </a:tc>
              </a:tr>
              <a:tr h="977375">
                <a:tc>
                  <a:txBody>
                    <a:bodyPr/>
                    <a:lstStyle/>
                    <a:p>
                      <a:pPr indent="0" lvl="0" marL="0" rtl="0" algn="l">
                        <a:spcBef>
                          <a:spcPts val="0"/>
                        </a:spcBef>
                        <a:spcAft>
                          <a:spcPts val="0"/>
                        </a:spcAft>
                        <a:buNone/>
                      </a:pPr>
                      <a:r>
                        <a:t/>
                      </a:r>
                      <a:endParaRPr b="1" sz="1500"/>
                    </a:p>
                  </a:txBody>
                  <a:tcPr marT="91425" marB="91425" marR="91425" marL="91425"/>
                </a:tc>
                <a:tc>
                  <a:txBody>
                    <a:bodyPr/>
                    <a:lstStyle/>
                    <a:p>
                      <a:pPr indent="0" lvl="0" marL="0" rtl="0" algn="l">
                        <a:spcBef>
                          <a:spcPts val="0"/>
                        </a:spcBef>
                        <a:spcAft>
                          <a:spcPts val="0"/>
                        </a:spcAft>
                        <a:buNone/>
                      </a:pPr>
                      <a:r>
                        <a:t/>
                      </a:r>
                      <a:endParaRPr b="1" sz="1500"/>
                    </a:p>
                  </a:txBody>
                  <a:tcPr marT="91425" marB="91425" marR="91425" marL="91425"/>
                </a:tc>
              </a:tr>
              <a:tr h="977375">
                <a:tc>
                  <a:txBody>
                    <a:bodyPr/>
                    <a:lstStyle/>
                    <a:p>
                      <a:pPr indent="0" lvl="0" marL="0" rtl="0" algn="l">
                        <a:spcBef>
                          <a:spcPts val="0"/>
                        </a:spcBef>
                        <a:spcAft>
                          <a:spcPts val="0"/>
                        </a:spcAft>
                        <a:buNone/>
                      </a:pPr>
                      <a:r>
                        <a:t/>
                      </a:r>
                      <a:endParaRPr b="1" sz="1500"/>
                    </a:p>
                  </a:txBody>
                  <a:tcPr marT="91425" marB="91425" marR="91425" marL="91425"/>
                </a:tc>
                <a:tc>
                  <a:txBody>
                    <a:bodyPr/>
                    <a:lstStyle/>
                    <a:p>
                      <a:pPr indent="0" lvl="0" marL="0" rtl="0" algn="l">
                        <a:spcBef>
                          <a:spcPts val="0"/>
                        </a:spcBef>
                        <a:spcAft>
                          <a:spcPts val="0"/>
                        </a:spcAft>
                        <a:buNone/>
                      </a:pPr>
                      <a:r>
                        <a:t/>
                      </a:r>
                      <a:endParaRPr b="1" sz="1500"/>
                    </a:p>
                  </a:txBody>
                  <a:tcPr marT="91425" marB="91425" marR="91425" marL="91425"/>
                </a:tc>
              </a:tr>
              <a:tr h="977375">
                <a:tc>
                  <a:txBody>
                    <a:bodyPr/>
                    <a:lstStyle/>
                    <a:p>
                      <a:pPr indent="0" lvl="0" marL="0" rtl="0" algn="l">
                        <a:spcBef>
                          <a:spcPts val="0"/>
                        </a:spcBef>
                        <a:spcAft>
                          <a:spcPts val="0"/>
                        </a:spcAft>
                        <a:buNone/>
                      </a:pPr>
                      <a:r>
                        <a:t/>
                      </a:r>
                      <a:endParaRPr b="1" sz="1500"/>
                    </a:p>
                  </a:txBody>
                  <a:tcPr marT="91425" marB="91425" marR="91425" marL="91425"/>
                </a:tc>
                <a:tc>
                  <a:txBody>
                    <a:bodyPr/>
                    <a:lstStyle/>
                    <a:p>
                      <a:pPr indent="0" lvl="0" marL="0" rtl="0" algn="l">
                        <a:spcBef>
                          <a:spcPts val="0"/>
                        </a:spcBef>
                        <a:spcAft>
                          <a:spcPts val="0"/>
                        </a:spcAft>
                        <a:buNone/>
                      </a:pPr>
                      <a:r>
                        <a:t/>
                      </a:r>
                      <a:endParaRPr b="1" sz="1500"/>
                    </a:p>
                  </a:txBody>
                  <a:tcPr marT="91425" marB="91425" marR="91425" marL="91425"/>
                </a:tc>
              </a:tr>
              <a:tr h="977375">
                <a:tc>
                  <a:txBody>
                    <a:bodyPr/>
                    <a:lstStyle/>
                    <a:p>
                      <a:pPr indent="0" lvl="0" marL="0" rtl="0" algn="l">
                        <a:spcBef>
                          <a:spcPts val="0"/>
                        </a:spcBef>
                        <a:spcAft>
                          <a:spcPts val="0"/>
                        </a:spcAft>
                        <a:buNone/>
                      </a:pPr>
                      <a:r>
                        <a:t/>
                      </a:r>
                      <a:endParaRPr b="1" sz="1500"/>
                    </a:p>
                  </a:txBody>
                  <a:tcPr marT="91425" marB="91425" marR="91425" marL="91425"/>
                </a:tc>
                <a:tc>
                  <a:txBody>
                    <a:bodyPr/>
                    <a:lstStyle/>
                    <a:p>
                      <a:pPr indent="0" lvl="0" marL="0" rtl="0" algn="l">
                        <a:spcBef>
                          <a:spcPts val="0"/>
                        </a:spcBef>
                        <a:spcAft>
                          <a:spcPts val="0"/>
                        </a:spcAft>
                        <a:buNone/>
                      </a:pPr>
                      <a:r>
                        <a:t/>
                      </a:r>
                      <a:endParaRPr b="1" sz="1500"/>
                    </a:p>
                  </a:txBody>
                  <a:tcPr marT="91425" marB="91425" marR="91425" marL="91425"/>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1"/>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Features of a mountain</a:t>
            </a:r>
            <a:endParaRPr/>
          </a:p>
        </p:txBody>
      </p:sp>
      <p:sp>
        <p:nvSpPr>
          <p:cNvPr id="110" name="Google Shape;110;p21"/>
          <p:cNvSpPr txBox="1"/>
          <p:nvPr>
            <p:ph idx="1" type="body"/>
          </p:nvPr>
        </p:nvSpPr>
        <p:spPr>
          <a:xfrm>
            <a:off x="311700" y="1922725"/>
            <a:ext cx="4088100" cy="3340200"/>
          </a:xfrm>
          <a:prstGeom prst="rect">
            <a:avLst/>
          </a:prstGeom>
        </p:spPr>
        <p:txBody>
          <a:bodyPr anchorCtr="0" anchor="t" bIns="91425" lIns="91425" spcFirstLastPara="1" rIns="91425" wrap="square" tIns="91425">
            <a:noAutofit/>
          </a:bodyPr>
          <a:lstStyle/>
          <a:p>
            <a:pPr indent="0" lvl="0" marL="0" rtl="0" algn="l">
              <a:lnSpc>
                <a:spcPct val="162000"/>
              </a:lnSpc>
              <a:spcBef>
                <a:spcPts val="0"/>
              </a:spcBef>
              <a:spcAft>
                <a:spcPts val="0"/>
              </a:spcAft>
              <a:buNone/>
            </a:pPr>
            <a:r>
              <a:rPr b="1" lang="en-GB" sz="2150">
                <a:solidFill>
                  <a:srgbClr val="333333"/>
                </a:solidFill>
                <a:latin typeface="Arial"/>
                <a:ea typeface="Arial"/>
                <a:cs typeface="Arial"/>
                <a:sym typeface="Arial"/>
              </a:rPr>
              <a:t>Mountains don’t all look the same, but there are three key features of any mountain …</a:t>
            </a:r>
            <a:endParaRPr b="1" sz="2150">
              <a:solidFill>
                <a:srgbClr val="333333"/>
              </a:solidFill>
              <a:latin typeface="Arial"/>
              <a:ea typeface="Arial"/>
              <a:cs typeface="Arial"/>
              <a:sym typeface="Arial"/>
            </a:endParaRPr>
          </a:p>
          <a:p>
            <a:pPr indent="0" lvl="0" marL="0" rtl="0" algn="l">
              <a:spcBef>
                <a:spcPts val="0"/>
              </a:spcBef>
              <a:spcAft>
                <a:spcPts val="1600"/>
              </a:spcAft>
              <a:buNone/>
            </a:pPr>
            <a:r>
              <a:t/>
            </a:r>
            <a:endParaRPr sz="2600"/>
          </a:p>
        </p:txBody>
      </p:sp>
      <p:pic>
        <p:nvPicPr>
          <p:cNvPr id="111" name="Google Shape;111;p21"/>
          <p:cNvPicPr preferRelativeResize="0"/>
          <p:nvPr/>
        </p:nvPicPr>
        <p:blipFill>
          <a:blip r:embed="rId3">
            <a:alphaModFix/>
          </a:blip>
          <a:stretch>
            <a:fillRect/>
          </a:stretch>
        </p:blipFill>
        <p:spPr>
          <a:xfrm>
            <a:off x="4399800" y="1308225"/>
            <a:ext cx="4439401" cy="307280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22"/>
          <p:cNvSpPr txBox="1"/>
          <p:nvPr>
            <p:ph idx="1" type="body"/>
          </p:nvPr>
        </p:nvSpPr>
        <p:spPr>
          <a:xfrm>
            <a:off x="311700" y="1228675"/>
            <a:ext cx="4100700" cy="3340200"/>
          </a:xfrm>
          <a:prstGeom prst="rect">
            <a:avLst/>
          </a:prstGeom>
        </p:spPr>
        <p:txBody>
          <a:bodyPr anchorCtr="0" anchor="t" bIns="91425" lIns="91425" spcFirstLastPara="1" rIns="91425" wrap="square" tIns="91425">
            <a:noAutofit/>
          </a:bodyPr>
          <a:lstStyle/>
          <a:p>
            <a:pPr indent="0" lvl="0" marL="0" rtl="0" algn="l">
              <a:lnSpc>
                <a:spcPct val="157090"/>
              </a:lnSpc>
              <a:spcBef>
                <a:spcPts val="0"/>
              </a:spcBef>
              <a:spcAft>
                <a:spcPts val="0"/>
              </a:spcAft>
              <a:buNone/>
            </a:pPr>
            <a:r>
              <a:rPr lang="en-GB" sz="1400">
                <a:solidFill>
                  <a:srgbClr val="333333"/>
                </a:solidFill>
                <a:latin typeface="Arial"/>
                <a:ea typeface="Arial"/>
                <a:cs typeface="Arial"/>
                <a:sym typeface="Arial"/>
              </a:rPr>
              <a:t>This is the top of the mountain and a climber’s ultimate goal. From here, if you are above the clouds, you can often see for miles. Be careful though, the harshest conditions are found here. It’s often snow-covered and freezing. Surprisingly, some mountains have a wide flat top or plateau. But if the summit is a peak or a ridge of land, it can be very narrow – there’s not much room to stand.</a:t>
            </a:r>
            <a:endParaRPr sz="1400">
              <a:solidFill>
                <a:srgbClr val="333333"/>
              </a:solidFill>
              <a:latin typeface="Arial"/>
              <a:ea typeface="Arial"/>
              <a:cs typeface="Arial"/>
              <a:sym typeface="Arial"/>
            </a:endParaRPr>
          </a:p>
          <a:p>
            <a:pPr indent="0" lvl="0" marL="0" rtl="0" algn="l">
              <a:spcBef>
                <a:spcPts val="0"/>
              </a:spcBef>
              <a:spcAft>
                <a:spcPts val="1600"/>
              </a:spcAft>
              <a:buNone/>
            </a:pPr>
            <a:r>
              <a:t/>
            </a:r>
            <a:endParaRPr sz="1500"/>
          </a:p>
        </p:txBody>
      </p:sp>
      <p:sp>
        <p:nvSpPr>
          <p:cNvPr id="117" name="Google Shape;117;p22"/>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The Summit</a:t>
            </a:r>
            <a:endParaRPr/>
          </a:p>
        </p:txBody>
      </p:sp>
      <p:pic>
        <p:nvPicPr>
          <p:cNvPr id="118" name="Google Shape;118;p22"/>
          <p:cNvPicPr preferRelativeResize="0"/>
          <p:nvPr/>
        </p:nvPicPr>
        <p:blipFill>
          <a:blip r:embed="rId3">
            <a:alphaModFix/>
          </a:blip>
          <a:stretch>
            <a:fillRect/>
          </a:stretch>
        </p:blipFill>
        <p:spPr>
          <a:xfrm>
            <a:off x="4564800" y="1246250"/>
            <a:ext cx="4286250" cy="23812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23"/>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The Slope</a:t>
            </a:r>
            <a:endParaRPr/>
          </a:p>
        </p:txBody>
      </p:sp>
      <p:sp>
        <p:nvSpPr>
          <p:cNvPr id="124" name="Google Shape;124;p23"/>
          <p:cNvSpPr txBox="1"/>
          <p:nvPr>
            <p:ph idx="1" type="body"/>
          </p:nvPr>
        </p:nvSpPr>
        <p:spPr>
          <a:xfrm>
            <a:off x="311700" y="1228675"/>
            <a:ext cx="4596300" cy="3340200"/>
          </a:xfrm>
          <a:prstGeom prst="rect">
            <a:avLst/>
          </a:prstGeom>
        </p:spPr>
        <p:txBody>
          <a:bodyPr anchorCtr="0" anchor="t" bIns="91425" lIns="91425" spcFirstLastPara="1" rIns="91425" wrap="square" tIns="91425">
            <a:noAutofit/>
          </a:bodyPr>
          <a:lstStyle/>
          <a:p>
            <a:pPr indent="0" lvl="0" marL="0" rtl="0" algn="l">
              <a:lnSpc>
                <a:spcPct val="157090"/>
              </a:lnSpc>
              <a:spcBef>
                <a:spcPts val="0"/>
              </a:spcBef>
              <a:spcAft>
                <a:spcPts val="0"/>
              </a:spcAft>
              <a:buNone/>
            </a:pPr>
            <a:r>
              <a:rPr lang="en-GB" sz="1300">
                <a:solidFill>
                  <a:srgbClr val="333333"/>
                </a:solidFill>
                <a:latin typeface="Arial"/>
                <a:ea typeface="Arial"/>
                <a:cs typeface="Arial"/>
                <a:sym typeface="Arial"/>
              </a:rPr>
              <a:t>This is the side of the mountain; you’d have to climb this to reach the summit. Some mountains have gentle (shallow) slopes on all sides, which aren’t too hard to clamber up. However some mountains are very steep. There’ll be rocks to scramble up and you might need special equipment, including ropes and harnesses, to help you complete your ascent. A cliff-like slope of a mountain is called a face and is named after the direction in which it ‘looks’: for example, ‘north face’ or ‘south face’. The north face of Mount Eiger, in Switzerland, is said to be the hardest to climb. Tragically, many climbers have died attempting to scale it, earning it the nickname ‘Murderous Wall’ or Mordwand in German.</a:t>
            </a:r>
            <a:endParaRPr sz="1300">
              <a:solidFill>
                <a:srgbClr val="333333"/>
              </a:solidFill>
              <a:latin typeface="Arial"/>
              <a:ea typeface="Arial"/>
              <a:cs typeface="Arial"/>
              <a:sym typeface="Arial"/>
            </a:endParaRPr>
          </a:p>
          <a:p>
            <a:pPr indent="0" lvl="0" marL="0" rtl="0" algn="l">
              <a:spcBef>
                <a:spcPts val="0"/>
              </a:spcBef>
              <a:spcAft>
                <a:spcPts val="1600"/>
              </a:spcAft>
              <a:buNone/>
            </a:pPr>
            <a:r>
              <a:t/>
            </a:r>
            <a:endParaRPr/>
          </a:p>
        </p:txBody>
      </p:sp>
      <p:pic>
        <p:nvPicPr>
          <p:cNvPr id="125" name="Google Shape;125;p23"/>
          <p:cNvPicPr preferRelativeResize="0"/>
          <p:nvPr/>
        </p:nvPicPr>
        <p:blipFill>
          <a:blip r:embed="rId3">
            <a:alphaModFix/>
          </a:blip>
          <a:stretch>
            <a:fillRect/>
          </a:stretch>
        </p:blipFill>
        <p:spPr>
          <a:xfrm>
            <a:off x="5060400" y="1246250"/>
            <a:ext cx="3931200" cy="24223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4"/>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The Valley</a:t>
            </a:r>
            <a:endParaRPr/>
          </a:p>
        </p:txBody>
      </p:sp>
      <p:sp>
        <p:nvSpPr>
          <p:cNvPr id="131" name="Google Shape;131;p24"/>
          <p:cNvSpPr txBox="1"/>
          <p:nvPr>
            <p:ph idx="1" type="body"/>
          </p:nvPr>
        </p:nvSpPr>
        <p:spPr>
          <a:xfrm>
            <a:off x="311700" y="1228675"/>
            <a:ext cx="4150200" cy="3340200"/>
          </a:xfrm>
          <a:prstGeom prst="rect">
            <a:avLst/>
          </a:prstGeom>
        </p:spPr>
        <p:txBody>
          <a:bodyPr anchorCtr="0" anchor="t" bIns="91425" lIns="91425" spcFirstLastPara="1" rIns="91425" wrap="square" tIns="91425">
            <a:noAutofit/>
          </a:bodyPr>
          <a:lstStyle/>
          <a:p>
            <a:pPr indent="0" lvl="0" marL="0" rtl="0" algn="l">
              <a:lnSpc>
                <a:spcPct val="157090"/>
              </a:lnSpc>
              <a:spcBef>
                <a:spcPts val="0"/>
              </a:spcBef>
              <a:spcAft>
                <a:spcPts val="0"/>
              </a:spcAft>
              <a:buNone/>
            </a:pPr>
            <a:r>
              <a:rPr lang="en-GB" sz="1300">
                <a:solidFill>
                  <a:srgbClr val="333333"/>
                </a:solidFill>
                <a:latin typeface="Arial"/>
                <a:ea typeface="Arial"/>
                <a:cs typeface="Arial"/>
                <a:sym typeface="Arial"/>
              </a:rPr>
              <a:t>The whole trough or dip between two mountains is called a valley. It can be v-shaped with a river running at its base or steep-sided with a flat bottom, the shape of the letter U. Glaciers have been at work bulldozing the rocks where you find a U-shaped valley.</a:t>
            </a:r>
            <a:endParaRPr sz="1300">
              <a:solidFill>
                <a:srgbClr val="333333"/>
              </a:solidFill>
              <a:latin typeface="Arial"/>
              <a:ea typeface="Arial"/>
              <a:cs typeface="Arial"/>
              <a:sym typeface="Arial"/>
            </a:endParaRPr>
          </a:p>
          <a:p>
            <a:pPr indent="0" lvl="0" marL="0" rtl="0" algn="l">
              <a:lnSpc>
                <a:spcPct val="157090"/>
              </a:lnSpc>
              <a:spcBef>
                <a:spcPts val="0"/>
              </a:spcBef>
              <a:spcAft>
                <a:spcPts val="0"/>
              </a:spcAft>
              <a:buNone/>
            </a:pPr>
            <a:r>
              <a:rPr lang="en-GB" sz="1300">
                <a:solidFill>
                  <a:srgbClr val="333333"/>
                </a:solidFill>
                <a:latin typeface="Arial"/>
                <a:ea typeface="Arial"/>
                <a:cs typeface="Arial"/>
                <a:sym typeface="Arial"/>
              </a:rPr>
              <a:t>Dramatic peaks and troughs are only really seen on young mountains (that’s young as in only a few million years old) because as mountains age, bits of their main bodies fall off due to the work of the weather and these bit fall into the gorges around them, filling them up. Thank goodness that doesn’t happen to us as we grow old!</a:t>
            </a:r>
            <a:endParaRPr sz="1300">
              <a:solidFill>
                <a:srgbClr val="333333"/>
              </a:solidFill>
              <a:latin typeface="Arial"/>
              <a:ea typeface="Arial"/>
              <a:cs typeface="Arial"/>
              <a:sym typeface="Arial"/>
            </a:endParaRPr>
          </a:p>
          <a:p>
            <a:pPr indent="0" lvl="0" marL="0" rtl="0" algn="l">
              <a:spcBef>
                <a:spcPts val="0"/>
              </a:spcBef>
              <a:spcAft>
                <a:spcPts val="1600"/>
              </a:spcAft>
              <a:buNone/>
            </a:pPr>
            <a:r>
              <a:t/>
            </a:r>
            <a:endParaRPr/>
          </a:p>
        </p:txBody>
      </p:sp>
      <p:pic>
        <p:nvPicPr>
          <p:cNvPr id="132" name="Google Shape;132;p24"/>
          <p:cNvPicPr preferRelativeResize="0"/>
          <p:nvPr/>
        </p:nvPicPr>
        <p:blipFill>
          <a:blip r:embed="rId3">
            <a:alphaModFix/>
          </a:blip>
          <a:stretch>
            <a:fillRect/>
          </a:stretch>
        </p:blipFill>
        <p:spPr>
          <a:xfrm>
            <a:off x="4713450" y="1593275"/>
            <a:ext cx="4286250" cy="23812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25"/>
          <p:cNvSpPr txBox="1"/>
          <p:nvPr>
            <p:ph type="title"/>
          </p:nvPr>
        </p:nvSpPr>
        <p:spPr>
          <a:xfrm>
            <a:off x="311700" y="292850"/>
            <a:ext cx="8520600" cy="4639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5000"/>
              <a:t>Using the information you have learned on these slides, d</a:t>
            </a:r>
            <a:r>
              <a:rPr lang="en-GB" sz="5000"/>
              <a:t>raw and label a diagram of a mountain on paper or in your home learning book and upload a picture of it either to the next slide or to the Year 5 email.</a:t>
            </a:r>
            <a:endParaRPr sz="50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26"/>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Upload diagram picture to this slide</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