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EB1CF-880C-4D7E-8C20-D2036F12B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A34EA2-1AEF-41CF-BE5B-45F3304EE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4DBF3-AAE7-45A5-A265-34AE12128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EC67E-0B3F-4B92-AE2D-71C16DD74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79C5A-020D-4861-B94D-01503F020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050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3DB3F-04FC-4746-82D9-C0A9B22FF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37DCD-BD06-47FD-AAC7-BE445A164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50F66-D601-4867-B176-4F9889558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E5F99-C2A8-44D6-BDC8-1C3299311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D5B96-CB81-4F6B-A38B-1ECD8E7FF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69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2104C-DEF0-41CE-9A52-7E1613D50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12425-A179-497F-9544-2B5B79EEF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6E8F8-6EE2-47EC-A1A2-D7FD645CE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45A63-4E70-44B1-907D-983DAC5D4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06BF8-EDE0-44A5-A910-0E69EC98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994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26F71-8578-4014-9EB6-A753C2507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292C2-ECF2-40BD-B956-C91EA92EC0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EAFE25-20E7-4143-8F58-2E1C2300A6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84B748-C763-4BC3-8E5B-57B7EFDE0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C22AB-B72D-4D1A-B03D-9ADC257F2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49687E-80E3-4135-AC5E-20B0FB6E5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806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A4860-F7EB-4252-BA6F-3A568CB96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59F089-358A-40B6-B555-6EED30881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964328-5AC9-4859-AB5F-FD3595E404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CF4C97-92C5-493E-8024-5E6809468F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74007F-EAEB-4838-9DF8-C30C9EFB1F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2690F4-27FC-4168-BDC1-B9E6F0E7D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1B51C5-0A58-4BCF-A992-AF067F4C9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1080CC-C972-4262-A14B-45BD63A22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9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4DF0E-0721-4D6F-8331-A424587FB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58FEBC-D433-48EB-89FC-8F78B1371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2710EF-F28D-4E2E-90F7-CEA7A425D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CF7F0-7CB8-4F34-906D-D37EDDDAD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686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53D6E0-2426-4DF7-8957-51F070D6A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37D6A5-4713-4BA1-8256-CB4F8B43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6CC2A0-A2F4-46E2-9434-455FB591C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50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F78F6-A66C-4D8E-B998-07ACADEC8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BB7D4-A1FE-49B4-AEA1-4142C9CF76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E8285B-5065-4AB5-9AB1-DB9B72B262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C5530-A0F6-46BF-8EB9-C2D59A971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20D53B-C107-402D-A480-0451AC6D7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D0565B-1E45-4D85-A23A-90A9D7BFC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730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6E5AE-78EF-48BF-941D-7B2004AD2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BC41A1-8A30-479F-991A-5BA21F05C2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46B4AB-9358-4503-969C-F5D4EA8FCE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4EF679-5C9B-4307-8A9A-CB658E2B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6AD1F5-899D-4676-81BA-E8F3527DB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5C7EF-2FA7-42D8-80E6-86294E540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23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D49C5-4159-4352-8BA4-74F2B9D92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D5C394-4DFC-41B9-AA36-89C4AA7FA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CF5214-1970-40F0-B7FC-692ADAF15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EE58E-35B9-4B8F-A312-618CC417D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0607DF-58D8-4CBD-9D82-2AB8C43C6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75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7EA673-05E5-4195-A448-C89D27021E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7EB670-4B99-4674-A6BC-02950D08EB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56EB9-7C18-43DB-B3E6-E83849B04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7A12C-EFF4-4525-BF59-3EDCCCB4F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D58FB-9CDB-46C8-B4FE-01E16A65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1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E8D89E-63D0-4842-9D3D-5939AFC6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B6F63D-8093-468B-85CB-34008D613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3D34A-FA0B-413C-AF89-64DE925730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1EACF-4936-4282-9BE7-DB3D3754D58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60BEC-1960-4157-9F61-84C8BEE49F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114AE-AD6D-48B8-B9C7-48B7BA103B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5700F-6699-485E-984F-19C755869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64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4DBAAFE-D0BC-4FE4-8B90-2D7B6F040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67" y="1838653"/>
            <a:ext cx="5507866" cy="309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PGL Adventures">
            <a:extLst>
              <a:ext uri="{FF2B5EF4-FFF2-40B4-BE49-F238E27FC236}">
                <a16:creationId xmlns:a16="http://schemas.microsoft.com/office/drawing/2014/main" id="{E16C777F-1385-4137-8E37-9928EDC76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67" y="5101642"/>
            <a:ext cx="1396398" cy="139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3E4E90-9BC9-4AB5-8985-395C86A239E1}"/>
              </a:ext>
            </a:extLst>
          </p:cNvPr>
          <p:cNvSpPr txBox="1"/>
          <p:nvPr/>
        </p:nvSpPr>
        <p:spPr>
          <a:xfrm>
            <a:off x="2709973" y="704951"/>
            <a:ext cx="7101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Comic Sans MS" panose="030F0702030302020204" pitchFamily="66" charset="0"/>
              </a:rPr>
              <a:t>Winmarleigh</a:t>
            </a:r>
            <a:r>
              <a:rPr lang="en-GB" sz="4800" dirty="0">
                <a:latin typeface="Comic Sans MS" panose="030F0702030302020204" pitchFamily="66" charset="0"/>
              </a:rPr>
              <a:t> Hall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7E970F-0730-417F-AEA8-1CA9D0DE01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1615" y="1855150"/>
            <a:ext cx="5537410" cy="309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10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AFD53-D37F-4B7F-8F62-0CCB8BC61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0750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u="sng" dirty="0"/>
              <a:t>Why do we go?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05D2C-A0AD-4B38-AA81-FA8F8F88FF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8400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/>
              <a:t>PGL is about getting to know themselves and each other better and     learning to work together in different ways.</a:t>
            </a:r>
          </a:p>
          <a:p>
            <a:r>
              <a:rPr lang="en-GB" dirty="0"/>
              <a:t>PGL is definitely about setting challenges and overcoming fears/hurdles.</a:t>
            </a:r>
          </a:p>
          <a:p>
            <a:r>
              <a:rPr lang="en-GB" dirty="0"/>
              <a:t>The children learn how to live and fend for themselves whilst being away.</a:t>
            </a:r>
          </a:p>
          <a:p>
            <a:r>
              <a:rPr lang="en-GB" dirty="0"/>
              <a:t>It helps them develop some independence, whilst encouraging them to think about the journey ahead as they will be moving on to secondary school.</a:t>
            </a:r>
          </a:p>
          <a:p>
            <a:r>
              <a:rPr lang="en-GB" dirty="0"/>
              <a:t>PGL is about making fantastic memories – it is an experience that they will never forget.</a:t>
            </a:r>
          </a:p>
          <a:p>
            <a:r>
              <a:rPr lang="en-GB" dirty="0"/>
              <a:t>PGL is about having fun!</a:t>
            </a:r>
          </a:p>
        </p:txBody>
      </p:sp>
      <p:pic>
        <p:nvPicPr>
          <p:cNvPr id="4" name="Picture 2" descr="PGL Adventures">
            <a:extLst>
              <a:ext uri="{FF2B5EF4-FFF2-40B4-BE49-F238E27FC236}">
                <a16:creationId xmlns:a16="http://schemas.microsoft.com/office/drawing/2014/main" id="{634958C8-57CD-4683-946E-8C7D7DCE1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9320" y="5401745"/>
            <a:ext cx="1091129" cy="109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404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9792D-0B23-47B7-AE17-BA7FE58BB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01725"/>
          </a:xfrm>
        </p:spPr>
        <p:txBody>
          <a:bodyPr>
            <a:normAutofit fontScale="90000"/>
          </a:bodyPr>
          <a:lstStyle/>
          <a:p>
            <a:r>
              <a:rPr lang="en-GB" i="1" u="sng" dirty="0"/>
              <a:t>Where is PGL?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06360-C56E-4A98-AE88-43E03E3E7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5" y="2701131"/>
            <a:ext cx="10515600" cy="3529987"/>
          </a:xfrm>
        </p:spPr>
        <p:txBody>
          <a:bodyPr>
            <a:normAutofit/>
          </a:bodyPr>
          <a:lstStyle/>
          <a:p>
            <a:r>
              <a:rPr lang="en-GB" dirty="0"/>
              <a:t>It is an activity centre near Preston, which is about an hour away.</a:t>
            </a:r>
          </a:p>
          <a:p>
            <a:r>
              <a:rPr lang="en-GB" dirty="0"/>
              <a:t>It is built around the original main house, </a:t>
            </a:r>
            <a:r>
              <a:rPr lang="en-GB" dirty="0" err="1"/>
              <a:t>Winmarleigh</a:t>
            </a:r>
            <a:r>
              <a:rPr lang="en-GB" dirty="0"/>
              <a:t> Hall, which was formerly a spectacular traditional Victorian estate.</a:t>
            </a:r>
          </a:p>
          <a:p>
            <a:r>
              <a:rPr lang="en-GB" dirty="0"/>
              <a:t>Set in 50 acres of gardens, parkland and woodland, the building retains many original features.</a:t>
            </a:r>
          </a:p>
          <a:p>
            <a:r>
              <a:rPr lang="en-GB" dirty="0"/>
              <a:t>The centre is small enough to have a homely feel, but large enough to explore and experience a range of fantastic activities!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0F42F2-FFD5-4CE1-80C3-58C42F07E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018" y="203942"/>
            <a:ext cx="4286782" cy="2440039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C6992BF-2BE9-498E-AAB7-2DD164009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1250426"/>
            <a:ext cx="2108108" cy="118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3DCDD08D-9609-4A4D-84C8-9846293C7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906" y="1117978"/>
            <a:ext cx="2579031" cy="145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693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BCAD5-2272-49BF-800C-60CAA02C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8766"/>
            <a:ext cx="10515600" cy="869786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u="sng" dirty="0"/>
              <a:t>When do we go to PGL?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32209-F8B9-4696-BA15-0E829E75B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90" y="2146135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PGL will be taking place from Monday September 28th to Wednesday September 30</a:t>
            </a:r>
            <a:r>
              <a:rPr lang="en-GB" baseline="30000" dirty="0"/>
              <a:t>th</a:t>
            </a:r>
            <a:r>
              <a:rPr lang="en-GB" dirty="0"/>
              <a:t>.</a:t>
            </a:r>
          </a:p>
          <a:p>
            <a:r>
              <a:rPr lang="en-GB" dirty="0"/>
              <a:t>We will leave school at 10.30 am on the Monday 28th and return to school at 3:00 on Wednesday 30</a:t>
            </a:r>
            <a:r>
              <a:rPr lang="en-GB" baseline="30000" dirty="0"/>
              <a:t>th</a:t>
            </a:r>
            <a:r>
              <a:rPr lang="en-GB" dirty="0"/>
              <a:t>. </a:t>
            </a:r>
          </a:p>
          <a:p>
            <a:r>
              <a:rPr lang="en-GB" dirty="0"/>
              <a:t>We go for 2 nights and 3 days</a:t>
            </a:r>
          </a:p>
          <a:p>
            <a:r>
              <a:rPr lang="en-GB" dirty="0"/>
              <a:t>If your child normally brings a packed lunch they will need to do so for the Monday, all other meals are provided</a:t>
            </a:r>
          </a:p>
          <a:p>
            <a:r>
              <a:rPr lang="en-GB" dirty="0"/>
              <a:t>If your child normally has a school dinner a packed lunch will be provided for them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12D854-CA85-4EE0-82B0-8890826B5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2342" y="327800"/>
            <a:ext cx="2854760" cy="159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22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795A-3BED-44C3-9B91-ED1F75DA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357"/>
            <a:ext cx="10515600" cy="1325563"/>
          </a:xfrm>
        </p:spPr>
        <p:txBody>
          <a:bodyPr/>
          <a:lstStyle/>
          <a:p>
            <a:r>
              <a:rPr lang="en-GB" i="1" u="sng" dirty="0"/>
              <a:t>What activities will we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D63BE-CCFD-41A9-BB8B-394F35C6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7344"/>
            <a:ext cx="10515600" cy="4351338"/>
          </a:xfrm>
        </p:spPr>
        <p:txBody>
          <a:bodyPr/>
          <a:lstStyle/>
          <a:p>
            <a:r>
              <a:rPr lang="en-GB" dirty="0"/>
              <a:t>Zipwire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Giant Swing</a:t>
            </a:r>
          </a:p>
          <a:p>
            <a:r>
              <a:rPr lang="en-GB" dirty="0"/>
              <a:t>Orienteering</a:t>
            </a:r>
          </a:p>
          <a:p>
            <a:r>
              <a:rPr lang="en-GB" dirty="0"/>
              <a:t>Survivor</a:t>
            </a:r>
          </a:p>
          <a:p>
            <a:r>
              <a:rPr lang="en-GB" dirty="0"/>
              <a:t>Trapeze</a:t>
            </a:r>
          </a:p>
          <a:p>
            <a:r>
              <a:rPr lang="en-GB" dirty="0"/>
              <a:t>Climbing</a:t>
            </a:r>
          </a:p>
          <a:p>
            <a:r>
              <a:rPr lang="en-GB" dirty="0"/>
              <a:t>Campfire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4B28EA-E0FB-4475-ACA7-350603555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9782">
            <a:off x="3473890" y="1599317"/>
            <a:ext cx="2879937" cy="161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Orienteering">
            <a:extLst>
              <a:ext uri="{FF2B5EF4-FFF2-40B4-BE49-F238E27FC236}">
                <a16:creationId xmlns:a16="http://schemas.microsoft.com/office/drawing/2014/main" id="{724EE6B5-3E1C-4FE1-967D-8D334B912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407" y="3864296"/>
            <a:ext cx="2947097" cy="165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ltrincham Preparatory School | Trips and Excursions">
            <a:extLst>
              <a:ext uri="{FF2B5EF4-FFF2-40B4-BE49-F238E27FC236}">
                <a16:creationId xmlns:a16="http://schemas.microsoft.com/office/drawing/2014/main" id="{ED985D52-BFBA-41DA-8993-3763D392E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111" y="3864296"/>
            <a:ext cx="3325357" cy="248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5EEBA1D7-9FAA-437A-A32C-DDA71C7F2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887" y="1385740"/>
            <a:ext cx="1738737" cy="231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ulti-Activity, Winmarleigh Hall - Aug 08, 2026 - PGL Adventure Holidays">
            <a:extLst>
              <a:ext uri="{FF2B5EF4-FFF2-40B4-BE49-F238E27FC236}">
                <a16:creationId xmlns:a16="http://schemas.microsoft.com/office/drawing/2014/main" id="{E47F7AE6-77A8-4EBB-9DCD-01DB105AF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517" y="470550"/>
            <a:ext cx="2618767" cy="261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inmarleigh Hall Residential Trips | PGL Education">
            <a:extLst>
              <a:ext uri="{FF2B5EF4-FFF2-40B4-BE49-F238E27FC236}">
                <a16:creationId xmlns:a16="http://schemas.microsoft.com/office/drawing/2014/main" id="{0EA8B2A3-90AE-4AEE-92A0-2A2F78973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008" y="403434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40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795A-3BED-44C3-9B91-ED1F75DA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357"/>
            <a:ext cx="10515600" cy="1325563"/>
          </a:xfrm>
        </p:spPr>
        <p:txBody>
          <a:bodyPr/>
          <a:lstStyle/>
          <a:p>
            <a:r>
              <a:rPr lang="en-GB" i="1" u="sng" dirty="0"/>
              <a:t>What activities will we do?</a:t>
            </a:r>
          </a:p>
        </p:txBody>
      </p:sp>
      <p:pic>
        <p:nvPicPr>
          <p:cNvPr id="7" name="Picture 2" descr="Orienteering">
            <a:extLst>
              <a:ext uri="{FF2B5EF4-FFF2-40B4-BE49-F238E27FC236}">
                <a16:creationId xmlns:a16="http://schemas.microsoft.com/office/drawing/2014/main" id="{724EE6B5-3E1C-4FE1-967D-8D334B912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61" y="1575652"/>
            <a:ext cx="2947097" cy="165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ltrincham Preparatory School | Trips and Excursions">
            <a:extLst>
              <a:ext uri="{FF2B5EF4-FFF2-40B4-BE49-F238E27FC236}">
                <a16:creationId xmlns:a16="http://schemas.microsoft.com/office/drawing/2014/main" id="{ED985D52-BFBA-41DA-8993-3763D392E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337" y="1335962"/>
            <a:ext cx="2485591" cy="185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5EEBA1D7-9FAA-437A-A32C-DDA71C7F2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782" y="1377271"/>
            <a:ext cx="1392092" cy="185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ulti-Activity, Winmarleigh Hall - Aug 08, 2026 - PGL Adventure Holidays">
            <a:extLst>
              <a:ext uri="{FF2B5EF4-FFF2-40B4-BE49-F238E27FC236}">
                <a16:creationId xmlns:a16="http://schemas.microsoft.com/office/drawing/2014/main" id="{E47F7AE6-77A8-4EBB-9DCD-01DB105AF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548" y="1547920"/>
            <a:ext cx="1657743" cy="165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inmarleigh Hall Residential Trips | PGL Education">
            <a:extLst>
              <a:ext uri="{FF2B5EF4-FFF2-40B4-BE49-F238E27FC236}">
                <a16:creationId xmlns:a16="http://schemas.microsoft.com/office/drawing/2014/main" id="{0EA8B2A3-90AE-4AEE-92A0-2A2F78973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974" y="1423892"/>
            <a:ext cx="1762880" cy="176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24FC6EB-2570-4FC9-B8BB-56AABC1D7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161" y="3672983"/>
            <a:ext cx="10515600" cy="2159555"/>
          </a:xfrm>
        </p:spPr>
        <p:txBody>
          <a:bodyPr>
            <a:normAutofit/>
          </a:bodyPr>
          <a:lstStyle/>
          <a:p>
            <a:r>
              <a:rPr lang="en-GB" dirty="0"/>
              <a:t>A qualified PGL instructor will lead each activity</a:t>
            </a:r>
          </a:p>
          <a:p>
            <a:r>
              <a:rPr lang="en-GB" dirty="0"/>
              <a:t>A member of staff from school will be present alongside the instructor</a:t>
            </a:r>
          </a:p>
        </p:txBody>
      </p:sp>
    </p:spTree>
    <p:extLst>
      <p:ext uri="{BB962C8B-B14F-4D97-AF65-F5344CB8AC3E}">
        <p14:creationId xmlns:p14="http://schemas.microsoft.com/office/powerpoint/2010/main" val="419146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795A-3BED-44C3-9B91-ED1F75DA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357"/>
            <a:ext cx="10515600" cy="1325563"/>
          </a:xfrm>
        </p:spPr>
        <p:txBody>
          <a:bodyPr/>
          <a:lstStyle/>
          <a:p>
            <a:r>
              <a:rPr lang="en-GB" i="1" u="sng" dirty="0"/>
              <a:t>What are the activities like?</a:t>
            </a:r>
          </a:p>
        </p:txBody>
      </p:sp>
      <p:pic>
        <p:nvPicPr>
          <p:cNvPr id="2050" name="Picture 2" descr="Altrincham Preparatory School | Trips and Excursions">
            <a:extLst>
              <a:ext uri="{FF2B5EF4-FFF2-40B4-BE49-F238E27FC236}">
                <a16:creationId xmlns:a16="http://schemas.microsoft.com/office/drawing/2014/main" id="{ED985D52-BFBA-41DA-8993-3763D392E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676" y="2985653"/>
            <a:ext cx="2485591" cy="185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inmarleigh Hall Residential Trips | PGL Education">
            <a:extLst>
              <a:ext uri="{FF2B5EF4-FFF2-40B4-BE49-F238E27FC236}">
                <a16:creationId xmlns:a16="http://schemas.microsoft.com/office/drawing/2014/main" id="{0EA8B2A3-90AE-4AEE-92A0-2A2F78973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438" y="885138"/>
            <a:ext cx="1762880" cy="176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24FC6EB-2570-4FC9-B8BB-56AABC1D7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14" y="1627367"/>
            <a:ext cx="6566391" cy="432094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children will be excited by some activities and possibly nervous towards others</a:t>
            </a:r>
          </a:p>
          <a:p>
            <a:r>
              <a:rPr lang="en-GB" dirty="0"/>
              <a:t>If your child does not want to do an activity... that’s not a problem! </a:t>
            </a:r>
          </a:p>
          <a:p>
            <a:r>
              <a:rPr lang="en-GB" dirty="0"/>
              <a:t>We will encourage you to have a go but just do what you’re comfortable with</a:t>
            </a:r>
          </a:p>
          <a:p>
            <a:r>
              <a:rPr lang="en-GB" dirty="0"/>
              <a:t>Watching children overcome fears and seeing their self-belief and esteem develop is a wonderful experience on the trip</a:t>
            </a:r>
          </a:p>
        </p:txBody>
      </p:sp>
    </p:spTree>
    <p:extLst>
      <p:ext uri="{BB962C8B-B14F-4D97-AF65-F5344CB8AC3E}">
        <p14:creationId xmlns:p14="http://schemas.microsoft.com/office/powerpoint/2010/main" val="3917700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795A-3BED-44C3-9B91-ED1F75DA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357"/>
            <a:ext cx="10515600" cy="1325563"/>
          </a:xfrm>
        </p:spPr>
        <p:txBody>
          <a:bodyPr/>
          <a:lstStyle/>
          <a:p>
            <a:r>
              <a:rPr lang="en-GB" i="1" u="sng" dirty="0"/>
              <a:t>What is the food like?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24FC6EB-2570-4FC9-B8BB-56AABC1D7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14" y="1627366"/>
            <a:ext cx="6849195" cy="483942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On your first afternoon you will bring a packed lunch.</a:t>
            </a:r>
          </a:p>
          <a:p>
            <a:r>
              <a:rPr lang="en-GB" dirty="0"/>
              <a:t>After that, we eat all our meals in a cafeteria.</a:t>
            </a:r>
          </a:p>
          <a:p>
            <a:r>
              <a:rPr lang="en-GB" dirty="0"/>
              <a:t>The food is delicious and children get a choice.</a:t>
            </a:r>
          </a:p>
          <a:p>
            <a:r>
              <a:rPr lang="en-GB" dirty="0"/>
              <a:t> But I’m.... Vegetarian, Vegan, allergic to... can only eat Halal...</a:t>
            </a:r>
          </a:p>
          <a:p>
            <a:r>
              <a:rPr lang="en-GB" dirty="0"/>
              <a:t>The kitchen staff at PGL have dealt with all of these before and more.</a:t>
            </a:r>
          </a:p>
          <a:p>
            <a:r>
              <a:rPr lang="en-GB" dirty="0"/>
              <a:t>Meals are planned in advance to take dietary requirements in to account.</a:t>
            </a:r>
          </a:p>
          <a:p>
            <a:r>
              <a:rPr lang="en-GB" dirty="0"/>
              <a:t>You are also asked to fill in a medical form about your child before attending PGL.</a:t>
            </a:r>
          </a:p>
          <a:p>
            <a:r>
              <a:rPr lang="en-GB" dirty="0"/>
              <a:t>This information is shared with PGL staff and the kitchen staff so that allegories can be catered for.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5B560E-4AD4-467F-8D05-838E3D495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048" y="563634"/>
            <a:ext cx="3717838" cy="1968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453C88-9920-4B83-A248-9416DC086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006" y="3073139"/>
            <a:ext cx="3986648" cy="306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17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795A-3BED-44C3-9B91-ED1F75DA0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514" y="222357"/>
            <a:ext cx="10515600" cy="1325563"/>
          </a:xfrm>
        </p:spPr>
        <p:txBody>
          <a:bodyPr/>
          <a:lstStyle/>
          <a:p>
            <a:r>
              <a:rPr lang="en-GB" i="1" u="sng" dirty="0"/>
              <a:t>What are the bedrooms like?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CADAEE-83F8-4A8E-B60C-053B2AF57778}"/>
              </a:ext>
            </a:extLst>
          </p:cNvPr>
          <p:cNvSpPr txBox="1"/>
          <p:nvPr/>
        </p:nvSpPr>
        <p:spPr>
          <a:xfrm>
            <a:off x="553210" y="1419705"/>
            <a:ext cx="609442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Bedrooms are split with girls and boys only rooms.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Holy Trinity Staff are located close by in their rooms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Bedrooms can fit between 5-8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 bedrooms have an </a:t>
            </a:r>
            <a:r>
              <a:rPr lang="en-GB" dirty="0" err="1"/>
              <a:t>ensuite</a:t>
            </a:r>
            <a:r>
              <a:rPr lang="en-GB" dirty="0"/>
              <a:t> bathroom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Bunk beds have comfy mattresses, pillows and duvets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Lights out between 9 and 10 as we are up early the following day (often 6:45am).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9B7751C-5A4D-4A1F-8A09-B2D73DDBD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0334" y="1375624"/>
            <a:ext cx="5283200" cy="348393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C9B9D1-C7BD-4425-BC04-F7BBCB6A1AF3}"/>
              </a:ext>
            </a:extLst>
          </p:cNvPr>
          <p:cNvSpPr txBox="1"/>
          <p:nvPr/>
        </p:nvSpPr>
        <p:spPr>
          <a:xfrm>
            <a:off x="398466" y="4284133"/>
            <a:ext cx="77235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1" u="sng" dirty="0"/>
              <a:t>Night time at PGL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always an on-call PGL member of staff, who ensures the building is secure and mans the premises at night.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Holy Trinity staff will be available through the night if needed.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your child is unwell or worried they can come speak to any member of staff.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Staff’s bedrooms are well sign posted, so that all children know where we are sleeping.</a:t>
            </a:r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3153AF3-E4DA-473C-890B-B305DEBF5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2829" y="4182578"/>
            <a:ext cx="3449866" cy="18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951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A97EB-0B18-4784-8181-88BCF1B15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09151"/>
          </a:xfrm>
        </p:spPr>
        <p:txBody>
          <a:bodyPr>
            <a:normAutofit fontScale="90000"/>
          </a:bodyPr>
          <a:lstStyle/>
          <a:p>
            <a:r>
              <a:rPr lang="en-GB" i="1" u="sng" dirty="0"/>
              <a:t>What your children will need to pack?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C28AF-9589-436B-993B-D138EBF31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103" y="1253331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Old clothes – they will get dirty, maybe ripped, and possibly lost!</a:t>
            </a:r>
          </a:p>
          <a:p>
            <a:r>
              <a:rPr lang="en-GB" dirty="0"/>
              <a:t>Two pairs of shoes – one pair may get very wet and muddy and the other pair is only allowed to be worn in the house.</a:t>
            </a:r>
          </a:p>
          <a:p>
            <a:r>
              <a:rPr lang="en-GB" dirty="0"/>
              <a:t>A waterproof coat and a jacket and a jumper (a few)!</a:t>
            </a:r>
          </a:p>
          <a:p>
            <a:r>
              <a:rPr lang="en-GB" dirty="0"/>
              <a:t>It might rain, rain and rain again. It might be chilly. It might be gloriously sunny and warm.</a:t>
            </a:r>
          </a:p>
          <a:p>
            <a:r>
              <a:rPr lang="en-GB" dirty="0"/>
              <a:t>We need to be prepared for any eventuality!</a:t>
            </a:r>
          </a:p>
          <a:p>
            <a:r>
              <a:rPr lang="en-GB" dirty="0"/>
              <a:t>Your child needs a black bin bag to put in any dirty or wet clothing.</a:t>
            </a:r>
          </a:p>
          <a:p>
            <a:r>
              <a:rPr lang="en-GB" dirty="0"/>
              <a:t>A suggested clothing list will be sent home.</a:t>
            </a:r>
          </a:p>
          <a:p>
            <a:r>
              <a:rPr lang="en-GB" dirty="0"/>
              <a:t>Mobile phones or other devices MUST NOT be brought – safeguarding around pictures in bedrooms etc…</a:t>
            </a:r>
          </a:p>
        </p:txBody>
      </p:sp>
    </p:spTree>
    <p:extLst>
      <p:ext uri="{BB962C8B-B14F-4D97-AF65-F5344CB8AC3E}">
        <p14:creationId xmlns:p14="http://schemas.microsoft.com/office/powerpoint/2010/main" val="1020697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780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Why do we go? </vt:lpstr>
      <vt:lpstr>Where is PGL? </vt:lpstr>
      <vt:lpstr>When do we go to PGL? </vt:lpstr>
      <vt:lpstr>What activities will we do?</vt:lpstr>
      <vt:lpstr>What activities will we do?</vt:lpstr>
      <vt:lpstr>What are the activities like?</vt:lpstr>
      <vt:lpstr>What is the food like?</vt:lpstr>
      <vt:lpstr>What are the bedrooms like?</vt:lpstr>
      <vt:lpstr>What your children will need to pack?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Litten</dc:creator>
  <cp:lastModifiedBy>Paul Litten</cp:lastModifiedBy>
  <cp:revision>15</cp:revision>
  <dcterms:created xsi:type="dcterms:W3CDTF">2025-09-22T13:51:39Z</dcterms:created>
  <dcterms:modified xsi:type="dcterms:W3CDTF">2026-09-15T08:28:03Z</dcterms:modified>
</cp:coreProperties>
</file>